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02" r:id="rId3"/>
    <p:sldId id="308" r:id="rId4"/>
    <p:sldId id="281" r:id="rId5"/>
    <p:sldId id="309" r:id="rId6"/>
    <p:sldId id="339" r:id="rId7"/>
    <p:sldId id="338" r:id="rId8"/>
    <p:sldId id="310" r:id="rId9"/>
    <p:sldId id="311" r:id="rId10"/>
    <p:sldId id="340" r:id="rId11"/>
    <p:sldId id="341" r:id="rId12"/>
    <p:sldId id="305" r:id="rId13"/>
    <p:sldId id="306" r:id="rId14"/>
    <p:sldId id="307" r:id="rId15"/>
    <p:sldId id="318" r:id="rId16"/>
    <p:sldId id="337" r:id="rId17"/>
    <p:sldId id="336" r:id="rId18"/>
    <p:sldId id="312" r:id="rId19"/>
    <p:sldId id="319" r:id="rId20"/>
    <p:sldId id="331" r:id="rId21"/>
    <p:sldId id="330" r:id="rId22"/>
    <p:sldId id="329" r:id="rId23"/>
    <p:sldId id="328" r:id="rId24"/>
    <p:sldId id="303" r:id="rId25"/>
    <p:sldId id="313" r:id="rId26"/>
    <p:sldId id="320" r:id="rId27"/>
    <p:sldId id="321" r:id="rId28"/>
    <p:sldId id="322" r:id="rId29"/>
    <p:sldId id="323" r:id="rId30"/>
    <p:sldId id="335" r:id="rId31"/>
    <p:sldId id="334" r:id="rId32"/>
    <p:sldId id="333" r:id="rId33"/>
    <p:sldId id="332" r:id="rId34"/>
    <p:sldId id="304" r:id="rId35"/>
    <p:sldId id="314" r:id="rId36"/>
    <p:sldId id="324" r:id="rId37"/>
    <p:sldId id="327" r:id="rId38"/>
    <p:sldId id="326" r:id="rId39"/>
    <p:sldId id="325" r:id="rId40"/>
    <p:sldId id="277" r:id="rId41"/>
    <p:sldId id="315" r:id="rId42"/>
    <p:sldId id="317" r:id="rId43"/>
    <p:sldId id="346" r:id="rId44"/>
    <p:sldId id="345" r:id="rId45"/>
    <p:sldId id="344" r:id="rId46"/>
    <p:sldId id="343" r:id="rId47"/>
    <p:sldId id="342" r:id="rId48"/>
    <p:sldId id="349" r:id="rId49"/>
    <p:sldId id="348" r:id="rId50"/>
    <p:sldId id="347" r:id="rId51"/>
    <p:sldId id="271" r:id="rId52"/>
  </p:sldIdLst>
  <p:sldSz cx="12192000" cy="6858000"/>
  <p:notesSz cx="6858000" cy="9144000"/>
  <p:defaultTextStyle>
    <a:defPPr>
      <a:defRPr lang="pt-BR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707070"/>
    <a:srgbClr val="C7C7C7"/>
    <a:srgbClr val="BFBFBF"/>
    <a:srgbClr val="D5D5D5"/>
    <a:srgbClr val="FF6600"/>
    <a:srgbClr val="FFCC00"/>
    <a:srgbClr val="FF0066"/>
    <a:srgbClr val="333F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9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Henrique Assunção" userId="03555c1d8ec57321" providerId="LiveId" clId="{D0AD317A-34AD-45F6-9FB3-31D72E564D13}"/>
    <pc:docChg chg="undo custSel addSld modSld sldOrd modMainMaster">
      <pc:chgData name="Luiz Henrique Assunção" userId="03555c1d8ec57321" providerId="LiveId" clId="{D0AD317A-34AD-45F6-9FB3-31D72E564D13}" dt="2021-11-03T14:37:01.622" v="122" actId="2890"/>
      <pc:docMkLst>
        <pc:docMk/>
      </pc:docMkLst>
      <pc:sldChg chg="addSp delSp modSp mod modTransition">
        <pc:chgData name="Luiz Henrique Assunção" userId="03555c1d8ec57321" providerId="LiveId" clId="{D0AD317A-34AD-45F6-9FB3-31D72E564D13}" dt="2021-10-05T07:57:37.016" v="75"/>
        <pc:sldMkLst>
          <pc:docMk/>
          <pc:sldMk cId="1410874600" sldId="256"/>
        </pc:sldMkLst>
        <pc:picChg chg="add del mod">
          <ac:chgData name="Luiz Henrique Assunção" userId="03555c1d8ec57321" providerId="LiveId" clId="{D0AD317A-34AD-45F6-9FB3-31D72E564D13}" dt="2021-10-05T06:59:13.138" v="24" actId="478"/>
          <ac:picMkLst>
            <pc:docMk/>
            <pc:sldMk cId="1410874600" sldId="256"/>
            <ac:picMk id="3" creationId="{3BC4A9D8-196B-42A8-8E5F-5D07750AD4C7}"/>
          </ac:picMkLst>
        </pc:picChg>
        <pc:picChg chg="del">
          <ac:chgData name="Luiz Henrique Assunção" userId="03555c1d8ec57321" providerId="LiveId" clId="{D0AD317A-34AD-45F6-9FB3-31D72E564D13}" dt="2021-10-05T05:07:45.433" v="10" actId="478"/>
          <ac:picMkLst>
            <pc:docMk/>
            <pc:sldMk cId="1410874600" sldId="256"/>
            <ac:picMk id="4" creationId="{35E5DE67-53DA-4BE3-A0BC-25482E6091F1}"/>
          </ac:picMkLst>
        </pc:picChg>
        <pc:picChg chg="add mod">
          <ac:chgData name="Luiz Henrique Assunção" userId="03555c1d8ec57321" providerId="LiveId" clId="{D0AD317A-34AD-45F6-9FB3-31D72E564D13}" dt="2021-10-05T06:59:30.021" v="25"/>
          <ac:picMkLst>
            <pc:docMk/>
            <pc:sldMk cId="1410874600" sldId="256"/>
            <ac:picMk id="6" creationId="{802E6BA8-C1E5-4B17-9EB1-F53F60917A45}"/>
          </ac:picMkLst>
        </pc:picChg>
      </pc:sldChg>
      <pc:sldChg chg="addSp delSp modSp mod ord modTransition delAnim">
        <pc:chgData name="Luiz Henrique Assunção" userId="03555c1d8ec57321" providerId="LiveId" clId="{D0AD317A-34AD-45F6-9FB3-31D72E564D13}" dt="2021-10-05T07:57:24.787" v="74"/>
        <pc:sldMkLst>
          <pc:docMk/>
          <pc:sldMk cId="2397698688" sldId="271"/>
        </pc:sldMkLst>
        <pc:spChg chg="del">
          <ac:chgData name="Luiz Henrique Assunção" userId="03555c1d8ec57321" providerId="LiveId" clId="{D0AD317A-34AD-45F6-9FB3-31D72E564D13}" dt="2021-10-05T05:07:21.909" v="3" actId="478"/>
          <ac:spMkLst>
            <pc:docMk/>
            <pc:sldMk cId="2397698688" sldId="271"/>
            <ac:spMk id="2" creationId="{024DD9B7-6543-402D-805D-CDE3112A57F4}"/>
          </ac:spMkLst>
        </pc:spChg>
        <pc:picChg chg="add del mod">
          <ac:chgData name="Luiz Henrique Assunção" userId="03555c1d8ec57321" providerId="LiveId" clId="{D0AD317A-34AD-45F6-9FB3-31D72E564D13}" dt="2021-10-05T07:00:39.344" v="38" actId="478"/>
          <ac:picMkLst>
            <pc:docMk/>
            <pc:sldMk cId="2397698688" sldId="271"/>
            <ac:picMk id="4" creationId="{52D0D667-0C9A-479A-8C18-A394BE17F2B2}"/>
          </ac:picMkLst>
        </pc:picChg>
        <pc:picChg chg="add mod">
          <ac:chgData name="Luiz Henrique Assunção" userId="03555c1d8ec57321" providerId="LiveId" clId="{D0AD317A-34AD-45F6-9FB3-31D72E564D13}" dt="2021-10-05T07:00:45.600" v="39"/>
          <ac:picMkLst>
            <pc:docMk/>
            <pc:sldMk cId="2397698688" sldId="271"/>
            <ac:picMk id="6" creationId="{0864B31B-7A7D-40B7-8910-C0B7CE005F49}"/>
          </ac:picMkLst>
        </pc:picChg>
        <pc:picChg chg="del mod">
          <ac:chgData name="Luiz Henrique Assunção" userId="03555c1d8ec57321" providerId="LiveId" clId="{D0AD317A-34AD-45F6-9FB3-31D72E564D13}" dt="2021-10-05T05:07:24.864" v="4" actId="478"/>
          <ac:picMkLst>
            <pc:docMk/>
            <pc:sldMk cId="2397698688" sldId="271"/>
            <ac:picMk id="8" creationId="{EA01BD31-E41B-4199-A1FA-F8ED219720E0}"/>
          </ac:picMkLst>
        </pc:picChg>
      </pc:sldChg>
      <pc:sldChg chg="addSp delSp modSp mod modTransition">
        <pc:chgData name="Luiz Henrique Assunção" userId="03555c1d8ec57321" providerId="LiveId" clId="{D0AD317A-34AD-45F6-9FB3-31D72E564D13}" dt="2021-10-05T07:57:24.787" v="74"/>
        <pc:sldMkLst>
          <pc:docMk/>
          <pc:sldMk cId="3040704917" sldId="277"/>
        </pc:sldMkLst>
        <pc:picChg chg="del">
          <ac:chgData name="Luiz Henrique Assunção" userId="03555c1d8ec57321" providerId="LiveId" clId="{D0AD317A-34AD-45F6-9FB3-31D72E564D13}" dt="2021-10-05T05:07:37.865" v="8" actId="478"/>
          <ac:picMkLst>
            <pc:docMk/>
            <pc:sldMk cId="3040704917" sldId="277"/>
            <ac:picMk id="3" creationId="{8FC36D45-E4C7-4053-9E95-BD8FF022346E}"/>
          </ac:picMkLst>
        </pc:picChg>
        <pc:picChg chg="add del mod">
          <ac:chgData name="Luiz Henrique Assunção" userId="03555c1d8ec57321" providerId="LiveId" clId="{D0AD317A-34AD-45F6-9FB3-31D72E564D13}" dt="2021-10-05T07:00:31.048" v="36" actId="478"/>
          <ac:picMkLst>
            <pc:docMk/>
            <pc:sldMk cId="3040704917" sldId="277"/>
            <ac:picMk id="4" creationId="{C3231BA5-9519-4B36-BA38-D631438C30FB}"/>
          </ac:picMkLst>
        </pc:picChg>
        <pc:picChg chg="add mod">
          <ac:chgData name="Luiz Henrique Assunção" userId="03555c1d8ec57321" providerId="LiveId" clId="{D0AD317A-34AD-45F6-9FB3-31D72E564D13}" dt="2021-10-05T07:00:36.352" v="37"/>
          <ac:picMkLst>
            <pc:docMk/>
            <pc:sldMk cId="3040704917" sldId="277"/>
            <ac:picMk id="6" creationId="{4FEB6570-4CF2-4E26-AE51-0AD7B36D5802}"/>
          </ac:picMkLst>
        </pc:picChg>
      </pc:sldChg>
      <pc:sldChg chg="addSp delSp modSp mod modTransition delAnim">
        <pc:chgData name="Luiz Henrique Assunção" userId="03555c1d8ec57321" providerId="LiveId" clId="{D0AD317A-34AD-45F6-9FB3-31D72E564D13}" dt="2021-10-05T07:57:24.787" v="74"/>
        <pc:sldMkLst>
          <pc:docMk/>
          <pc:sldMk cId="2631582189" sldId="281"/>
        </pc:sldMkLst>
        <pc:spChg chg="del">
          <ac:chgData name="Luiz Henrique Assunção" userId="03555c1d8ec57321" providerId="LiveId" clId="{D0AD317A-34AD-45F6-9FB3-31D72E564D13}" dt="2021-10-05T05:07:41.706" v="9" actId="478"/>
          <ac:spMkLst>
            <pc:docMk/>
            <pc:sldMk cId="2631582189" sldId="281"/>
            <ac:spMk id="2" creationId="{6B4C3727-C22C-47DC-B250-118A7F98F2F8}"/>
          </ac:spMkLst>
        </pc:spChg>
        <pc:picChg chg="del">
          <ac:chgData name="Luiz Henrique Assunção" userId="03555c1d8ec57321" providerId="LiveId" clId="{D0AD317A-34AD-45F6-9FB3-31D72E564D13}" dt="2021-10-05T05:07:34.865" v="7" actId="478"/>
          <ac:picMkLst>
            <pc:docMk/>
            <pc:sldMk cId="2631582189" sldId="281"/>
            <ac:picMk id="4" creationId="{0D2810E4-910B-44E5-B016-9E209BE13E1E}"/>
          </ac:picMkLst>
        </pc:picChg>
        <pc:picChg chg="add del mod">
          <ac:chgData name="Luiz Henrique Assunção" userId="03555c1d8ec57321" providerId="LiveId" clId="{D0AD317A-34AD-45F6-9FB3-31D72E564D13}" dt="2021-10-05T06:59:48.099" v="28" actId="478"/>
          <ac:picMkLst>
            <pc:docMk/>
            <pc:sldMk cId="2631582189" sldId="281"/>
            <ac:picMk id="5" creationId="{5D2CB4C5-F0F3-4569-9583-A6C8A381F8C9}"/>
          </ac:picMkLst>
        </pc:picChg>
        <pc:picChg chg="add mod">
          <ac:chgData name="Luiz Henrique Assunção" userId="03555c1d8ec57321" providerId="LiveId" clId="{D0AD317A-34AD-45F6-9FB3-31D72E564D13}" dt="2021-10-05T06:59:56.209" v="29"/>
          <ac:picMkLst>
            <pc:docMk/>
            <pc:sldMk cId="2631582189" sldId="281"/>
            <ac:picMk id="7" creationId="{32370485-BBE9-4412-8968-FA17225D9476}"/>
          </ac:picMkLst>
        </pc:picChg>
      </pc:sldChg>
      <pc:sldChg chg="addSp delSp modSp mod modTransition delAnim">
        <pc:chgData name="Luiz Henrique Assunção" userId="03555c1d8ec57321" providerId="LiveId" clId="{D0AD317A-34AD-45F6-9FB3-31D72E564D13}" dt="2021-10-05T07:57:24.787" v="74"/>
        <pc:sldMkLst>
          <pc:docMk/>
          <pc:sldMk cId="727081293" sldId="302"/>
        </pc:sldMkLst>
        <pc:spChg chg="del">
          <ac:chgData name="Luiz Henrique Assunção" userId="03555c1d8ec57321" providerId="LiveId" clId="{D0AD317A-34AD-45F6-9FB3-31D72E564D13}" dt="2021-10-05T05:07:31.723" v="6" actId="478"/>
          <ac:spMkLst>
            <pc:docMk/>
            <pc:sldMk cId="727081293" sldId="302"/>
            <ac:spMk id="2" creationId="{9B700015-744F-41BE-9DDD-445D7FB2A41E}"/>
          </ac:spMkLst>
        </pc:spChg>
        <pc:picChg chg="add del mod">
          <ac:chgData name="Luiz Henrique Assunção" userId="03555c1d8ec57321" providerId="LiveId" clId="{D0AD317A-34AD-45F6-9FB3-31D72E564D13}" dt="2021-10-05T06:59:34.169" v="26" actId="478"/>
          <ac:picMkLst>
            <pc:docMk/>
            <pc:sldMk cId="727081293" sldId="302"/>
            <ac:picMk id="4" creationId="{295FADCE-FA17-4531-A265-1C303AD003EE}"/>
          </ac:picMkLst>
        </pc:picChg>
        <pc:picChg chg="del">
          <ac:chgData name="Luiz Henrique Assunção" userId="03555c1d8ec57321" providerId="LiveId" clId="{D0AD317A-34AD-45F6-9FB3-31D72E564D13}" dt="2021-10-05T05:07:28.785" v="5" actId="478"/>
          <ac:picMkLst>
            <pc:docMk/>
            <pc:sldMk cId="727081293" sldId="302"/>
            <ac:picMk id="5" creationId="{B55B6C40-E407-4DC7-BA8C-1406AA7BA29F}"/>
          </ac:picMkLst>
        </pc:picChg>
        <pc:picChg chg="add mod">
          <ac:chgData name="Luiz Henrique Assunção" userId="03555c1d8ec57321" providerId="LiveId" clId="{D0AD317A-34AD-45F6-9FB3-31D72E564D13}" dt="2021-10-05T06:59:42.684" v="27"/>
          <ac:picMkLst>
            <pc:docMk/>
            <pc:sldMk cId="727081293" sldId="302"/>
            <ac:picMk id="7" creationId="{E34DB045-3D05-42AE-BED7-902A66A8ACEF}"/>
          </ac:picMkLst>
        </pc:picChg>
      </pc:sldChg>
      <pc:sldChg chg="addSp delSp modSp add mod modTransition">
        <pc:chgData name="Luiz Henrique Assunção" userId="03555c1d8ec57321" providerId="LiveId" clId="{D0AD317A-34AD-45F6-9FB3-31D72E564D13}" dt="2021-10-05T07:57:24.787" v="74"/>
        <pc:sldMkLst>
          <pc:docMk/>
          <pc:sldMk cId="1690836699" sldId="303"/>
        </pc:sldMkLst>
        <pc:picChg chg="add del mod">
          <ac:chgData name="Luiz Henrique Assunção" userId="03555c1d8ec57321" providerId="LiveId" clId="{D0AD317A-34AD-45F6-9FB3-31D72E564D13}" dt="2021-10-05T07:00:10.904" v="32" actId="478"/>
          <ac:picMkLst>
            <pc:docMk/>
            <pc:sldMk cId="1690836699" sldId="303"/>
            <ac:picMk id="3" creationId="{2FF2134D-174E-4C02-BDC1-8483A052CE17}"/>
          </ac:picMkLst>
        </pc:picChg>
        <pc:picChg chg="add mod">
          <ac:chgData name="Luiz Henrique Assunção" userId="03555c1d8ec57321" providerId="LiveId" clId="{D0AD317A-34AD-45F6-9FB3-31D72E564D13}" dt="2021-10-05T07:00:16.952" v="33"/>
          <ac:picMkLst>
            <pc:docMk/>
            <pc:sldMk cId="1690836699" sldId="303"/>
            <ac:picMk id="5" creationId="{748F0805-7554-4E88-955F-EF8812D3C2C2}"/>
          </ac:picMkLst>
        </pc:picChg>
      </pc:sldChg>
      <pc:sldChg chg="addSp delSp modSp add mod modTransition">
        <pc:chgData name="Luiz Henrique Assunção" userId="03555c1d8ec57321" providerId="LiveId" clId="{D0AD317A-34AD-45F6-9FB3-31D72E564D13}" dt="2021-10-05T07:57:24.787" v="74"/>
        <pc:sldMkLst>
          <pc:docMk/>
          <pc:sldMk cId="559066824" sldId="304"/>
        </pc:sldMkLst>
        <pc:picChg chg="add del mod">
          <ac:chgData name="Luiz Henrique Assunção" userId="03555c1d8ec57321" providerId="LiveId" clId="{D0AD317A-34AD-45F6-9FB3-31D72E564D13}" dt="2021-10-05T07:00:21.008" v="34" actId="478"/>
          <ac:picMkLst>
            <pc:docMk/>
            <pc:sldMk cId="559066824" sldId="304"/>
            <ac:picMk id="3" creationId="{2516B248-8917-4FA5-B46C-85848D38EE27}"/>
          </ac:picMkLst>
        </pc:picChg>
        <pc:picChg chg="add mod">
          <ac:chgData name="Luiz Henrique Assunção" userId="03555c1d8ec57321" providerId="LiveId" clId="{D0AD317A-34AD-45F6-9FB3-31D72E564D13}" dt="2021-10-05T07:00:27.740" v="35"/>
          <ac:picMkLst>
            <pc:docMk/>
            <pc:sldMk cId="559066824" sldId="304"/>
            <ac:picMk id="5" creationId="{BC142EE5-B9A6-485F-ABD0-C74275E965CD}"/>
          </ac:picMkLst>
        </pc:picChg>
      </pc:sldChg>
      <pc:sldChg chg="addSp delSp modSp add mod modTransition">
        <pc:chgData name="Luiz Henrique Assunção" userId="03555c1d8ec57321" providerId="LiveId" clId="{D0AD317A-34AD-45F6-9FB3-31D72E564D13}" dt="2021-10-05T07:57:24.787" v="74"/>
        <pc:sldMkLst>
          <pc:docMk/>
          <pc:sldMk cId="161932495" sldId="305"/>
        </pc:sldMkLst>
        <pc:picChg chg="add del mod">
          <ac:chgData name="Luiz Henrique Assunção" userId="03555c1d8ec57321" providerId="LiveId" clId="{D0AD317A-34AD-45F6-9FB3-31D72E564D13}" dt="2021-10-05T07:00:00.889" v="30" actId="478"/>
          <ac:picMkLst>
            <pc:docMk/>
            <pc:sldMk cId="161932495" sldId="305"/>
            <ac:picMk id="3" creationId="{95BFF43F-4986-4A26-BE8B-74A6A3F0B746}"/>
          </ac:picMkLst>
        </pc:picChg>
        <pc:picChg chg="add mod">
          <ac:chgData name="Luiz Henrique Assunção" userId="03555c1d8ec57321" providerId="LiveId" clId="{D0AD317A-34AD-45F6-9FB3-31D72E564D13}" dt="2021-10-05T07:00:07.966" v="31"/>
          <ac:picMkLst>
            <pc:docMk/>
            <pc:sldMk cId="161932495" sldId="305"/>
            <ac:picMk id="5" creationId="{053F0E06-601E-4F30-A0CE-31CA8F692B89}"/>
          </ac:picMkLst>
        </pc:picChg>
      </pc:sldChg>
      <pc:sldChg chg="addSp delSp modSp add mod modTransition">
        <pc:chgData name="Luiz Henrique Assunção" userId="03555c1d8ec57321" providerId="LiveId" clId="{D0AD317A-34AD-45F6-9FB3-31D72E564D13}" dt="2021-10-05T07:57:24.787" v="74"/>
        <pc:sldMkLst>
          <pc:docMk/>
          <pc:sldMk cId="2240167848" sldId="306"/>
        </pc:sldMkLst>
        <pc:picChg chg="add del mod">
          <ac:chgData name="Luiz Henrique Assunção" userId="03555c1d8ec57321" providerId="LiveId" clId="{D0AD317A-34AD-45F6-9FB3-31D72E564D13}" dt="2021-10-05T07:46:25.687" v="43" actId="478"/>
          <ac:picMkLst>
            <pc:docMk/>
            <pc:sldMk cId="2240167848" sldId="306"/>
            <ac:picMk id="3" creationId="{A569EE6F-97A0-4CAC-A8C5-7B0C9BAB69E8}"/>
          </ac:picMkLst>
        </pc:picChg>
        <pc:picChg chg="del">
          <ac:chgData name="Luiz Henrique Assunção" userId="03555c1d8ec57321" providerId="LiveId" clId="{D0AD317A-34AD-45F6-9FB3-31D72E564D13}" dt="2021-10-05T07:37:52.007" v="41" actId="478"/>
          <ac:picMkLst>
            <pc:docMk/>
            <pc:sldMk cId="2240167848" sldId="306"/>
            <ac:picMk id="5" creationId="{053F0E06-601E-4F30-A0CE-31CA8F692B89}"/>
          </ac:picMkLst>
        </pc:picChg>
        <pc:picChg chg="add mod">
          <ac:chgData name="Luiz Henrique Assunção" userId="03555c1d8ec57321" providerId="LiveId" clId="{D0AD317A-34AD-45F6-9FB3-31D72E564D13}" dt="2021-10-05T07:48:56.923" v="44"/>
          <ac:picMkLst>
            <pc:docMk/>
            <pc:sldMk cId="2240167848" sldId="306"/>
            <ac:picMk id="6" creationId="{F0B12C88-5444-486D-9845-1DA5FE039219}"/>
          </ac:picMkLst>
        </pc:picChg>
      </pc:sldChg>
      <pc:sldChg chg="addSp delSp modSp add mod ord modTransition">
        <pc:chgData name="Luiz Henrique Assunção" userId="03555c1d8ec57321" providerId="LiveId" clId="{D0AD317A-34AD-45F6-9FB3-31D72E564D13}" dt="2021-10-05T07:57:24.787" v="74"/>
        <pc:sldMkLst>
          <pc:docMk/>
          <pc:sldMk cId="3589617971" sldId="307"/>
        </pc:sldMkLst>
        <pc:picChg chg="add mod">
          <ac:chgData name="Luiz Henrique Assunção" userId="03555c1d8ec57321" providerId="LiveId" clId="{D0AD317A-34AD-45F6-9FB3-31D72E564D13}" dt="2021-10-05T07:54:31.069" v="49"/>
          <ac:picMkLst>
            <pc:docMk/>
            <pc:sldMk cId="3589617971" sldId="307"/>
            <ac:picMk id="3" creationId="{3FEC25A6-6350-4D9D-BCD8-059FBEBD5772}"/>
          </ac:picMkLst>
        </pc:picChg>
        <pc:picChg chg="del">
          <ac:chgData name="Luiz Henrique Assunção" userId="03555c1d8ec57321" providerId="LiveId" clId="{D0AD317A-34AD-45F6-9FB3-31D72E564D13}" dt="2021-10-05T07:54:24.769" v="48" actId="478"/>
          <ac:picMkLst>
            <pc:docMk/>
            <pc:sldMk cId="3589617971" sldId="307"/>
            <ac:picMk id="5" creationId="{053F0E06-601E-4F30-A0CE-31CA8F692B89}"/>
          </ac:picMkLst>
        </pc:picChg>
      </pc:sldChg>
      <pc:sldChg chg="addSp delSp modSp add mod">
        <pc:chgData name="Luiz Henrique Assunção" userId="03555c1d8ec57321" providerId="LiveId" clId="{D0AD317A-34AD-45F6-9FB3-31D72E564D13}" dt="2021-10-25T03:16:40.579" v="80"/>
        <pc:sldMkLst>
          <pc:docMk/>
          <pc:sldMk cId="1011178920" sldId="308"/>
        </pc:sldMkLst>
        <pc:picChg chg="add del mod">
          <ac:chgData name="Luiz Henrique Assunção" userId="03555c1d8ec57321" providerId="LiveId" clId="{D0AD317A-34AD-45F6-9FB3-31D72E564D13}" dt="2021-10-25T03:16:35.455" v="79" actId="478"/>
          <ac:picMkLst>
            <pc:docMk/>
            <pc:sldMk cId="1011178920" sldId="308"/>
            <ac:picMk id="3" creationId="{35C73418-05BA-423A-B719-B78A47B72AB9}"/>
          </ac:picMkLst>
        </pc:picChg>
        <pc:picChg chg="add mod">
          <ac:chgData name="Luiz Henrique Assunção" userId="03555c1d8ec57321" providerId="LiveId" clId="{D0AD317A-34AD-45F6-9FB3-31D72E564D13}" dt="2021-10-25T03:16:40.579" v="80"/>
          <ac:picMkLst>
            <pc:docMk/>
            <pc:sldMk cId="1011178920" sldId="308"/>
            <ac:picMk id="5" creationId="{C31EBF6F-775C-4F10-BF05-7B9538647DB7}"/>
          </ac:picMkLst>
        </pc:picChg>
        <pc:picChg chg="del">
          <ac:chgData name="Luiz Henrique Assunção" userId="03555c1d8ec57321" providerId="LiveId" clId="{D0AD317A-34AD-45F6-9FB3-31D72E564D13}" dt="2021-10-25T02:57:56.187" v="77" actId="478"/>
          <ac:picMkLst>
            <pc:docMk/>
            <pc:sldMk cId="1011178920" sldId="308"/>
            <ac:picMk id="7" creationId="{E34DB045-3D05-42AE-BED7-902A66A8ACEF}"/>
          </ac:picMkLst>
        </pc:picChg>
      </pc:sldChg>
      <pc:sldChg chg="delSp add mod">
        <pc:chgData name="Luiz Henrique Assunção" userId="03555c1d8ec57321" providerId="LiveId" clId="{D0AD317A-34AD-45F6-9FB3-31D72E564D13}" dt="2021-10-25T03:30:40.595" v="82" actId="478"/>
        <pc:sldMkLst>
          <pc:docMk/>
          <pc:sldMk cId="3743248033" sldId="309"/>
        </pc:sldMkLst>
        <pc:picChg chg="del">
          <ac:chgData name="Luiz Henrique Assunção" userId="03555c1d8ec57321" providerId="LiveId" clId="{D0AD317A-34AD-45F6-9FB3-31D72E564D13}" dt="2021-10-25T03:30:40.595" v="82" actId="478"/>
          <ac:picMkLst>
            <pc:docMk/>
            <pc:sldMk cId="3743248033" sldId="309"/>
            <ac:picMk id="7" creationId="{32370485-BBE9-4412-8968-FA17225D9476}"/>
          </ac:picMkLst>
        </pc:picChg>
      </pc:sldChg>
      <pc:sldChg chg="add">
        <pc:chgData name="Luiz Henrique Assunção" userId="03555c1d8ec57321" providerId="LiveId" clId="{D0AD317A-34AD-45F6-9FB3-31D72E564D13}" dt="2021-10-25T03:30:51.164" v="83" actId="2890"/>
        <pc:sldMkLst>
          <pc:docMk/>
          <pc:sldMk cId="2772788175" sldId="310"/>
        </pc:sldMkLst>
      </pc:sldChg>
      <pc:sldChg chg="add">
        <pc:chgData name="Luiz Henrique Assunção" userId="03555c1d8ec57321" providerId="LiveId" clId="{D0AD317A-34AD-45F6-9FB3-31D72E564D13}" dt="2021-10-25T03:30:54.516" v="84" actId="2890"/>
        <pc:sldMkLst>
          <pc:docMk/>
          <pc:sldMk cId="3303906768" sldId="311"/>
        </pc:sldMkLst>
      </pc:sldChg>
      <pc:sldChg chg="addSp modSp add ord">
        <pc:chgData name="Luiz Henrique Assunção" userId="03555c1d8ec57321" providerId="LiveId" clId="{D0AD317A-34AD-45F6-9FB3-31D72E564D13}" dt="2021-10-25T04:31:17.348" v="101"/>
        <pc:sldMkLst>
          <pc:docMk/>
          <pc:sldMk cId="1753566203" sldId="312"/>
        </pc:sldMkLst>
        <pc:picChg chg="add mod">
          <ac:chgData name="Luiz Henrique Assunção" userId="03555c1d8ec57321" providerId="LiveId" clId="{D0AD317A-34AD-45F6-9FB3-31D72E564D13}" dt="2021-10-25T04:31:17.348" v="101"/>
          <ac:picMkLst>
            <pc:docMk/>
            <pc:sldMk cId="1753566203" sldId="312"/>
            <ac:picMk id="3" creationId="{BF579443-F78A-4584-8D20-CE78D6024AF2}"/>
          </ac:picMkLst>
        </pc:picChg>
      </pc:sldChg>
      <pc:sldChg chg="add ord">
        <pc:chgData name="Luiz Henrique Assunção" userId="03555c1d8ec57321" providerId="LiveId" clId="{D0AD317A-34AD-45F6-9FB3-31D72E564D13}" dt="2021-10-25T03:31:54.281" v="90"/>
        <pc:sldMkLst>
          <pc:docMk/>
          <pc:sldMk cId="4088527121" sldId="313"/>
        </pc:sldMkLst>
      </pc:sldChg>
      <pc:sldChg chg="add ord">
        <pc:chgData name="Luiz Henrique Assunção" userId="03555c1d8ec57321" providerId="LiveId" clId="{D0AD317A-34AD-45F6-9FB3-31D72E564D13}" dt="2021-10-25T03:31:58.943" v="93"/>
        <pc:sldMkLst>
          <pc:docMk/>
          <pc:sldMk cId="2875571821" sldId="314"/>
        </pc:sldMkLst>
      </pc:sldChg>
      <pc:sldChg chg="add ord">
        <pc:chgData name="Luiz Henrique Assunção" userId="03555c1d8ec57321" providerId="LiveId" clId="{D0AD317A-34AD-45F6-9FB3-31D72E564D13}" dt="2021-10-25T03:32:04.140" v="96"/>
        <pc:sldMkLst>
          <pc:docMk/>
          <pc:sldMk cId="215816642" sldId="315"/>
        </pc:sldMkLst>
      </pc:sldChg>
      <pc:sldChg chg="add">
        <pc:chgData name="Luiz Henrique Assunção" userId="03555c1d8ec57321" providerId="LiveId" clId="{D0AD317A-34AD-45F6-9FB3-31D72E564D13}" dt="2021-10-25T03:32:26.211" v="97" actId="2890"/>
        <pc:sldMkLst>
          <pc:docMk/>
          <pc:sldMk cId="2642512899" sldId="316"/>
        </pc:sldMkLst>
      </pc:sldChg>
      <pc:sldChg chg="add">
        <pc:chgData name="Luiz Henrique Assunção" userId="03555c1d8ec57321" providerId="LiveId" clId="{D0AD317A-34AD-45F6-9FB3-31D72E564D13}" dt="2021-10-25T03:32:42.511" v="98" actId="2890"/>
        <pc:sldMkLst>
          <pc:docMk/>
          <pc:sldMk cId="4238695031" sldId="317"/>
        </pc:sldMkLst>
      </pc:sldChg>
      <pc:sldChg chg="add ord">
        <pc:chgData name="Luiz Henrique Assunção" userId="03555c1d8ec57321" providerId="LiveId" clId="{D0AD317A-34AD-45F6-9FB3-31D72E564D13}" dt="2021-11-03T14:36:53.646" v="120"/>
        <pc:sldMkLst>
          <pc:docMk/>
          <pc:sldMk cId="2219614441" sldId="318"/>
        </pc:sldMkLst>
      </pc:sldChg>
      <pc:sldChg chg="addSp modSp add">
        <pc:chgData name="Luiz Henrique Assunção" userId="03555c1d8ec57321" providerId="LiveId" clId="{D0AD317A-34AD-45F6-9FB3-31D72E564D13}" dt="2021-10-25T04:31:23.394" v="102"/>
        <pc:sldMkLst>
          <pc:docMk/>
          <pc:sldMk cId="1647481531" sldId="319"/>
        </pc:sldMkLst>
        <pc:picChg chg="add mod">
          <ac:chgData name="Luiz Henrique Assunção" userId="03555c1d8ec57321" providerId="LiveId" clId="{D0AD317A-34AD-45F6-9FB3-31D72E564D13}" dt="2021-10-25T04:31:23.394" v="102"/>
          <ac:picMkLst>
            <pc:docMk/>
            <pc:sldMk cId="1647481531" sldId="319"/>
            <ac:picMk id="3" creationId="{357BB41A-6FA9-473C-9EBC-12E759CA5889}"/>
          </ac:picMkLst>
        </pc:picChg>
      </pc:sldChg>
      <pc:sldChg chg="add">
        <pc:chgData name="Luiz Henrique Assunção" userId="03555c1d8ec57321" providerId="LiveId" clId="{D0AD317A-34AD-45F6-9FB3-31D72E564D13}" dt="2021-10-25T04:32:07.255" v="103" actId="2890"/>
        <pc:sldMkLst>
          <pc:docMk/>
          <pc:sldMk cId="3018194298" sldId="320"/>
        </pc:sldMkLst>
      </pc:sldChg>
      <pc:sldChg chg="add">
        <pc:chgData name="Luiz Henrique Assunção" userId="03555c1d8ec57321" providerId="LiveId" clId="{D0AD317A-34AD-45F6-9FB3-31D72E564D13}" dt="2021-10-25T04:32:09.977" v="104" actId="2890"/>
        <pc:sldMkLst>
          <pc:docMk/>
          <pc:sldMk cId="4198484957" sldId="321"/>
        </pc:sldMkLst>
      </pc:sldChg>
      <pc:sldChg chg="add">
        <pc:chgData name="Luiz Henrique Assunção" userId="03555c1d8ec57321" providerId="LiveId" clId="{D0AD317A-34AD-45F6-9FB3-31D72E564D13}" dt="2021-10-25T04:32:11.720" v="105" actId="2890"/>
        <pc:sldMkLst>
          <pc:docMk/>
          <pc:sldMk cId="1578776450" sldId="322"/>
        </pc:sldMkLst>
      </pc:sldChg>
      <pc:sldChg chg="add">
        <pc:chgData name="Luiz Henrique Assunção" userId="03555c1d8ec57321" providerId="LiveId" clId="{D0AD317A-34AD-45F6-9FB3-31D72E564D13}" dt="2021-10-25T04:32:16.060" v="106" actId="2890"/>
        <pc:sldMkLst>
          <pc:docMk/>
          <pc:sldMk cId="3333766613" sldId="323"/>
        </pc:sldMkLst>
      </pc:sldChg>
      <pc:sldChg chg="add">
        <pc:chgData name="Luiz Henrique Assunção" userId="03555c1d8ec57321" providerId="LiveId" clId="{D0AD317A-34AD-45F6-9FB3-31D72E564D13}" dt="2021-10-25T04:32:22.045" v="107" actId="2890"/>
        <pc:sldMkLst>
          <pc:docMk/>
          <pc:sldMk cId="3924671539" sldId="324"/>
        </pc:sldMkLst>
      </pc:sldChg>
      <pc:sldChg chg="add">
        <pc:chgData name="Luiz Henrique Assunção" userId="03555c1d8ec57321" providerId="LiveId" clId="{D0AD317A-34AD-45F6-9FB3-31D72E564D13}" dt="2021-10-25T04:32:23.721" v="108" actId="2890"/>
        <pc:sldMkLst>
          <pc:docMk/>
          <pc:sldMk cId="1474644228" sldId="325"/>
        </pc:sldMkLst>
      </pc:sldChg>
      <pc:sldChg chg="add">
        <pc:chgData name="Luiz Henrique Assunção" userId="03555c1d8ec57321" providerId="LiveId" clId="{D0AD317A-34AD-45F6-9FB3-31D72E564D13}" dt="2021-10-25T04:32:25.474" v="109" actId="2890"/>
        <pc:sldMkLst>
          <pc:docMk/>
          <pc:sldMk cId="1053189313" sldId="326"/>
        </pc:sldMkLst>
      </pc:sldChg>
      <pc:sldChg chg="add">
        <pc:chgData name="Luiz Henrique Assunção" userId="03555c1d8ec57321" providerId="LiveId" clId="{D0AD317A-34AD-45F6-9FB3-31D72E564D13}" dt="2021-10-25T04:32:27.318" v="110" actId="2890"/>
        <pc:sldMkLst>
          <pc:docMk/>
          <pc:sldMk cId="1161440864" sldId="327"/>
        </pc:sldMkLst>
      </pc:sldChg>
      <pc:sldChg chg="add">
        <pc:chgData name="Luiz Henrique Assunção" userId="03555c1d8ec57321" providerId="LiveId" clId="{D0AD317A-34AD-45F6-9FB3-31D72E564D13}" dt="2021-10-25T04:39:35.945" v="111" actId="2890"/>
        <pc:sldMkLst>
          <pc:docMk/>
          <pc:sldMk cId="2204758876" sldId="328"/>
        </pc:sldMkLst>
      </pc:sldChg>
      <pc:sldChg chg="add">
        <pc:chgData name="Luiz Henrique Assunção" userId="03555c1d8ec57321" providerId="LiveId" clId="{D0AD317A-34AD-45F6-9FB3-31D72E564D13}" dt="2021-10-25T04:39:37.567" v="112" actId="2890"/>
        <pc:sldMkLst>
          <pc:docMk/>
          <pc:sldMk cId="3488535133" sldId="329"/>
        </pc:sldMkLst>
      </pc:sldChg>
      <pc:sldChg chg="add">
        <pc:chgData name="Luiz Henrique Assunção" userId="03555c1d8ec57321" providerId="LiveId" clId="{D0AD317A-34AD-45F6-9FB3-31D72E564D13}" dt="2021-10-25T04:39:39.103" v="113" actId="2890"/>
        <pc:sldMkLst>
          <pc:docMk/>
          <pc:sldMk cId="853785013" sldId="330"/>
        </pc:sldMkLst>
      </pc:sldChg>
      <pc:sldChg chg="add">
        <pc:chgData name="Luiz Henrique Assunção" userId="03555c1d8ec57321" providerId="LiveId" clId="{D0AD317A-34AD-45F6-9FB3-31D72E564D13}" dt="2021-10-25T04:39:40.697" v="114" actId="2890"/>
        <pc:sldMkLst>
          <pc:docMk/>
          <pc:sldMk cId="1662183855" sldId="331"/>
        </pc:sldMkLst>
      </pc:sldChg>
      <pc:sldChg chg="add">
        <pc:chgData name="Luiz Henrique Assunção" userId="03555c1d8ec57321" providerId="LiveId" clId="{D0AD317A-34AD-45F6-9FB3-31D72E564D13}" dt="2021-10-25T04:39:50.348" v="115" actId="2890"/>
        <pc:sldMkLst>
          <pc:docMk/>
          <pc:sldMk cId="1886340299" sldId="332"/>
        </pc:sldMkLst>
      </pc:sldChg>
      <pc:sldChg chg="add">
        <pc:chgData name="Luiz Henrique Assunção" userId="03555c1d8ec57321" providerId="LiveId" clId="{D0AD317A-34AD-45F6-9FB3-31D72E564D13}" dt="2021-10-25T04:39:51.945" v="116" actId="2890"/>
        <pc:sldMkLst>
          <pc:docMk/>
          <pc:sldMk cId="2572842101" sldId="333"/>
        </pc:sldMkLst>
      </pc:sldChg>
      <pc:sldChg chg="add">
        <pc:chgData name="Luiz Henrique Assunção" userId="03555c1d8ec57321" providerId="LiveId" clId="{D0AD317A-34AD-45F6-9FB3-31D72E564D13}" dt="2021-10-25T04:39:53.495" v="117" actId="2890"/>
        <pc:sldMkLst>
          <pc:docMk/>
          <pc:sldMk cId="1471820738" sldId="334"/>
        </pc:sldMkLst>
      </pc:sldChg>
      <pc:sldChg chg="add">
        <pc:chgData name="Luiz Henrique Assunção" userId="03555c1d8ec57321" providerId="LiveId" clId="{D0AD317A-34AD-45F6-9FB3-31D72E564D13}" dt="2021-10-25T04:39:55.148" v="118" actId="2890"/>
        <pc:sldMkLst>
          <pc:docMk/>
          <pc:sldMk cId="3436196183" sldId="335"/>
        </pc:sldMkLst>
      </pc:sldChg>
      <pc:sldChg chg="add">
        <pc:chgData name="Luiz Henrique Assunção" userId="03555c1d8ec57321" providerId="LiveId" clId="{D0AD317A-34AD-45F6-9FB3-31D72E564D13}" dt="2021-11-03T14:36:58.371" v="121" actId="2890"/>
        <pc:sldMkLst>
          <pc:docMk/>
          <pc:sldMk cId="1246302002" sldId="336"/>
        </pc:sldMkLst>
      </pc:sldChg>
      <pc:sldChg chg="add">
        <pc:chgData name="Luiz Henrique Assunção" userId="03555c1d8ec57321" providerId="LiveId" clId="{D0AD317A-34AD-45F6-9FB3-31D72E564D13}" dt="2021-11-03T14:37:01.622" v="122" actId="2890"/>
        <pc:sldMkLst>
          <pc:docMk/>
          <pc:sldMk cId="1296286129" sldId="337"/>
        </pc:sldMkLst>
      </pc:sldChg>
      <pc:sldMasterChg chg="modTransition modSldLayout">
        <pc:chgData name="Luiz Henrique Assunção" userId="03555c1d8ec57321" providerId="LiveId" clId="{D0AD317A-34AD-45F6-9FB3-31D72E564D13}" dt="2021-10-05T07:57:24.787" v="74"/>
        <pc:sldMasterMkLst>
          <pc:docMk/>
          <pc:sldMasterMk cId="1767769511" sldId="2147483648"/>
        </pc:sldMasterMkLst>
        <pc:sldLayoutChg chg="modTransition">
          <pc:chgData name="Luiz Henrique Assunção" userId="03555c1d8ec57321" providerId="LiveId" clId="{D0AD317A-34AD-45F6-9FB3-31D72E564D13}" dt="2021-10-05T07:57:24.787" v="74"/>
          <pc:sldLayoutMkLst>
            <pc:docMk/>
            <pc:sldMasterMk cId="1767769511" sldId="2147483648"/>
            <pc:sldLayoutMk cId="3112023905" sldId="2147483649"/>
          </pc:sldLayoutMkLst>
        </pc:sldLayoutChg>
        <pc:sldLayoutChg chg="modTransition">
          <pc:chgData name="Luiz Henrique Assunção" userId="03555c1d8ec57321" providerId="LiveId" clId="{D0AD317A-34AD-45F6-9FB3-31D72E564D13}" dt="2021-10-05T07:57:24.787" v="74"/>
          <pc:sldLayoutMkLst>
            <pc:docMk/>
            <pc:sldMasterMk cId="1767769511" sldId="2147483648"/>
            <pc:sldLayoutMk cId="311158812" sldId="2147483650"/>
          </pc:sldLayoutMkLst>
        </pc:sldLayoutChg>
        <pc:sldLayoutChg chg="modTransition">
          <pc:chgData name="Luiz Henrique Assunção" userId="03555c1d8ec57321" providerId="LiveId" clId="{D0AD317A-34AD-45F6-9FB3-31D72E564D13}" dt="2021-10-05T07:57:24.787" v="74"/>
          <pc:sldLayoutMkLst>
            <pc:docMk/>
            <pc:sldMasterMk cId="1767769511" sldId="2147483648"/>
            <pc:sldLayoutMk cId="2386538944" sldId="2147483651"/>
          </pc:sldLayoutMkLst>
        </pc:sldLayoutChg>
        <pc:sldLayoutChg chg="modTransition">
          <pc:chgData name="Luiz Henrique Assunção" userId="03555c1d8ec57321" providerId="LiveId" clId="{D0AD317A-34AD-45F6-9FB3-31D72E564D13}" dt="2021-10-05T07:57:24.787" v="74"/>
          <pc:sldLayoutMkLst>
            <pc:docMk/>
            <pc:sldMasterMk cId="1767769511" sldId="2147483648"/>
            <pc:sldLayoutMk cId="2883628354" sldId="2147483652"/>
          </pc:sldLayoutMkLst>
        </pc:sldLayoutChg>
        <pc:sldLayoutChg chg="modTransition">
          <pc:chgData name="Luiz Henrique Assunção" userId="03555c1d8ec57321" providerId="LiveId" clId="{D0AD317A-34AD-45F6-9FB3-31D72E564D13}" dt="2021-10-05T07:57:24.787" v="74"/>
          <pc:sldLayoutMkLst>
            <pc:docMk/>
            <pc:sldMasterMk cId="1767769511" sldId="2147483648"/>
            <pc:sldLayoutMk cId="2932641121" sldId="2147483653"/>
          </pc:sldLayoutMkLst>
        </pc:sldLayoutChg>
        <pc:sldLayoutChg chg="modTransition">
          <pc:chgData name="Luiz Henrique Assunção" userId="03555c1d8ec57321" providerId="LiveId" clId="{D0AD317A-34AD-45F6-9FB3-31D72E564D13}" dt="2021-10-05T07:57:24.787" v="74"/>
          <pc:sldLayoutMkLst>
            <pc:docMk/>
            <pc:sldMasterMk cId="1767769511" sldId="2147483648"/>
            <pc:sldLayoutMk cId="3083598256" sldId="2147483654"/>
          </pc:sldLayoutMkLst>
        </pc:sldLayoutChg>
        <pc:sldLayoutChg chg="modTransition">
          <pc:chgData name="Luiz Henrique Assunção" userId="03555c1d8ec57321" providerId="LiveId" clId="{D0AD317A-34AD-45F6-9FB3-31D72E564D13}" dt="2021-10-05T07:57:24.787" v="74"/>
          <pc:sldLayoutMkLst>
            <pc:docMk/>
            <pc:sldMasterMk cId="1767769511" sldId="2147483648"/>
            <pc:sldLayoutMk cId="1158451969" sldId="2147483655"/>
          </pc:sldLayoutMkLst>
        </pc:sldLayoutChg>
        <pc:sldLayoutChg chg="modTransition">
          <pc:chgData name="Luiz Henrique Assunção" userId="03555c1d8ec57321" providerId="LiveId" clId="{D0AD317A-34AD-45F6-9FB3-31D72E564D13}" dt="2021-10-05T07:57:24.787" v="74"/>
          <pc:sldLayoutMkLst>
            <pc:docMk/>
            <pc:sldMasterMk cId="1767769511" sldId="2147483648"/>
            <pc:sldLayoutMk cId="3149280771" sldId="2147483656"/>
          </pc:sldLayoutMkLst>
        </pc:sldLayoutChg>
        <pc:sldLayoutChg chg="modTransition">
          <pc:chgData name="Luiz Henrique Assunção" userId="03555c1d8ec57321" providerId="LiveId" clId="{D0AD317A-34AD-45F6-9FB3-31D72E564D13}" dt="2021-10-05T07:57:24.787" v="74"/>
          <pc:sldLayoutMkLst>
            <pc:docMk/>
            <pc:sldMasterMk cId="1767769511" sldId="2147483648"/>
            <pc:sldLayoutMk cId="1805831686" sldId="2147483657"/>
          </pc:sldLayoutMkLst>
        </pc:sldLayoutChg>
        <pc:sldLayoutChg chg="modTransition">
          <pc:chgData name="Luiz Henrique Assunção" userId="03555c1d8ec57321" providerId="LiveId" clId="{D0AD317A-34AD-45F6-9FB3-31D72E564D13}" dt="2021-10-05T07:57:24.787" v="74"/>
          <pc:sldLayoutMkLst>
            <pc:docMk/>
            <pc:sldMasterMk cId="1767769511" sldId="2147483648"/>
            <pc:sldLayoutMk cId="4198024553" sldId="2147483658"/>
          </pc:sldLayoutMkLst>
        </pc:sldLayoutChg>
        <pc:sldLayoutChg chg="modTransition">
          <pc:chgData name="Luiz Henrique Assunção" userId="03555c1d8ec57321" providerId="LiveId" clId="{D0AD317A-34AD-45F6-9FB3-31D72E564D13}" dt="2021-10-05T07:57:24.787" v="74"/>
          <pc:sldLayoutMkLst>
            <pc:docMk/>
            <pc:sldMasterMk cId="1767769511" sldId="2147483648"/>
            <pc:sldLayoutMk cId="984522648" sldId="2147483659"/>
          </pc:sldLayoutMkLst>
        </pc:sldLayoutChg>
      </pc:sldMasterChg>
    </pc:docChg>
  </pc:docChgLst>
  <pc:docChgLst>
    <pc:chgData name="Luiz Henrique Assunção" userId="03555c1d8ec57321" providerId="LiveId" clId="{1A53E4C5-BAEC-4141-9722-D12D95C84076}"/>
    <pc:docChg chg="custSel addSld delSld modSld">
      <pc:chgData name="Luiz Henrique Assunção" userId="03555c1d8ec57321" providerId="LiveId" clId="{1A53E4C5-BAEC-4141-9722-D12D95C84076}" dt="2022-01-21T12:00:46.829" v="98"/>
      <pc:docMkLst>
        <pc:docMk/>
      </pc:docMkLst>
      <pc:sldChg chg="addSp delSp modSp mod">
        <pc:chgData name="Luiz Henrique Assunção" userId="03555c1d8ec57321" providerId="LiveId" clId="{1A53E4C5-BAEC-4141-9722-D12D95C84076}" dt="2022-01-21T09:41:27.535" v="90"/>
        <pc:sldMkLst>
          <pc:docMk/>
          <pc:sldMk cId="1410874600" sldId="256"/>
        </pc:sldMkLst>
        <pc:picChg chg="add del mod">
          <ac:chgData name="Luiz Henrique Assunção" userId="03555c1d8ec57321" providerId="LiveId" clId="{1A53E4C5-BAEC-4141-9722-D12D95C84076}" dt="2022-01-21T09:40:57.522" v="89" actId="478"/>
          <ac:picMkLst>
            <pc:docMk/>
            <pc:sldMk cId="1410874600" sldId="256"/>
            <ac:picMk id="3" creationId="{3F35E26D-90BF-4A5C-BDBF-3EE7A8FCE387}"/>
          </ac:picMkLst>
        </pc:picChg>
        <pc:picChg chg="add mod">
          <ac:chgData name="Luiz Henrique Assunção" userId="03555c1d8ec57321" providerId="LiveId" clId="{1A53E4C5-BAEC-4141-9722-D12D95C84076}" dt="2022-01-21T09:41:27.535" v="90"/>
          <ac:picMkLst>
            <pc:docMk/>
            <pc:sldMk cId="1410874600" sldId="256"/>
            <ac:picMk id="4" creationId="{A0F0E725-C6D2-4482-A7B5-9699FE885E0C}"/>
          </ac:picMkLst>
        </pc:picChg>
        <pc:picChg chg="del">
          <ac:chgData name="Luiz Henrique Assunção" userId="03555c1d8ec57321" providerId="LiveId" clId="{1A53E4C5-BAEC-4141-9722-D12D95C84076}" dt="2022-01-18T01:33:13.952" v="1" actId="478"/>
          <ac:picMkLst>
            <pc:docMk/>
            <pc:sldMk cId="1410874600" sldId="256"/>
            <ac:picMk id="6" creationId="{802E6BA8-C1E5-4B17-9EB1-F53F60917A45}"/>
          </ac:picMkLst>
        </pc:picChg>
      </pc:sldChg>
      <pc:sldChg chg="addSp delSp modSp mod">
        <pc:chgData name="Luiz Henrique Assunção" userId="03555c1d8ec57321" providerId="LiveId" clId="{1A53E4C5-BAEC-4141-9722-D12D95C84076}" dt="2022-01-21T00:29:02.345" v="69"/>
        <pc:sldMkLst>
          <pc:docMk/>
          <pc:sldMk cId="3040704917" sldId="277"/>
        </pc:sldMkLst>
        <pc:picChg chg="add mod">
          <ac:chgData name="Luiz Henrique Assunção" userId="03555c1d8ec57321" providerId="LiveId" clId="{1A53E4C5-BAEC-4141-9722-D12D95C84076}" dt="2022-01-21T00:29:02.345" v="69"/>
          <ac:picMkLst>
            <pc:docMk/>
            <pc:sldMk cId="3040704917" sldId="277"/>
            <ac:picMk id="3" creationId="{11A93D3C-8551-4258-B05A-D73CD6843640}"/>
          </ac:picMkLst>
        </pc:picChg>
        <pc:picChg chg="del">
          <ac:chgData name="Luiz Henrique Assunção" userId="03555c1d8ec57321" providerId="LiveId" clId="{1A53E4C5-BAEC-4141-9722-D12D95C84076}" dt="2022-01-21T00:09:56.383" v="39" actId="478"/>
          <ac:picMkLst>
            <pc:docMk/>
            <pc:sldMk cId="3040704917" sldId="277"/>
            <ac:picMk id="6" creationId="{4FEB6570-4CF2-4E26-AE51-0AD7B36D5802}"/>
          </ac:picMkLst>
        </pc:picChg>
      </pc:sldChg>
      <pc:sldChg chg="addSp delSp modSp mod">
        <pc:chgData name="Luiz Henrique Assunção" userId="03555c1d8ec57321" providerId="LiveId" clId="{1A53E4C5-BAEC-4141-9722-D12D95C84076}" dt="2022-01-21T00:15:18.811" v="53"/>
        <pc:sldMkLst>
          <pc:docMk/>
          <pc:sldMk cId="1690836699" sldId="303"/>
        </pc:sldMkLst>
        <pc:picChg chg="add mod">
          <ac:chgData name="Luiz Henrique Assunção" userId="03555c1d8ec57321" providerId="LiveId" clId="{1A53E4C5-BAEC-4141-9722-D12D95C84076}" dt="2022-01-21T00:15:18.811" v="53"/>
          <ac:picMkLst>
            <pc:docMk/>
            <pc:sldMk cId="1690836699" sldId="303"/>
            <ac:picMk id="3" creationId="{E0A46E63-35E3-4DA4-9A54-037BFE0D7600}"/>
          </ac:picMkLst>
        </pc:picChg>
        <pc:picChg chg="del">
          <ac:chgData name="Luiz Henrique Assunção" userId="03555c1d8ec57321" providerId="LiveId" clId="{1A53E4C5-BAEC-4141-9722-D12D95C84076}" dt="2022-01-21T00:09:47.148" v="36" actId="478"/>
          <ac:picMkLst>
            <pc:docMk/>
            <pc:sldMk cId="1690836699" sldId="303"/>
            <ac:picMk id="5" creationId="{748F0805-7554-4E88-955F-EF8812D3C2C2}"/>
          </ac:picMkLst>
        </pc:picChg>
      </pc:sldChg>
      <pc:sldChg chg="addSp delSp modSp mod">
        <pc:chgData name="Luiz Henrique Assunção" userId="03555c1d8ec57321" providerId="LiveId" clId="{1A53E4C5-BAEC-4141-9722-D12D95C84076}" dt="2022-01-21T00:21:28.897" v="63"/>
        <pc:sldMkLst>
          <pc:docMk/>
          <pc:sldMk cId="559066824" sldId="304"/>
        </pc:sldMkLst>
        <pc:picChg chg="add mod">
          <ac:chgData name="Luiz Henrique Assunção" userId="03555c1d8ec57321" providerId="LiveId" clId="{1A53E4C5-BAEC-4141-9722-D12D95C84076}" dt="2022-01-21T00:21:28.897" v="63"/>
          <ac:picMkLst>
            <pc:docMk/>
            <pc:sldMk cId="559066824" sldId="304"/>
            <ac:picMk id="3" creationId="{257BA53C-9ADB-4D18-B020-0EC8FECEFAD1}"/>
          </ac:picMkLst>
        </pc:picChg>
        <pc:picChg chg="del">
          <ac:chgData name="Luiz Henrique Assunção" userId="03555c1d8ec57321" providerId="LiveId" clId="{1A53E4C5-BAEC-4141-9722-D12D95C84076}" dt="2022-01-21T00:09:51.135" v="37" actId="478"/>
          <ac:picMkLst>
            <pc:docMk/>
            <pc:sldMk cId="559066824" sldId="304"/>
            <ac:picMk id="5" creationId="{BC142EE5-B9A6-485F-ABD0-C74275E965CD}"/>
          </ac:picMkLst>
        </pc:picChg>
      </pc:sldChg>
      <pc:sldChg chg="addSp delSp modSp mod">
        <pc:chgData name="Luiz Henrique Assunção" userId="03555c1d8ec57321" providerId="LiveId" clId="{1A53E4C5-BAEC-4141-9722-D12D95C84076}" dt="2022-01-21T00:13:03.479" v="41"/>
        <pc:sldMkLst>
          <pc:docMk/>
          <pc:sldMk cId="161932495" sldId="305"/>
        </pc:sldMkLst>
        <pc:picChg chg="add mod">
          <ac:chgData name="Luiz Henrique Assunção" userId="03555c1d8ec57321" providerId="LiveId" clId="{1A53E4C5-BAEC-4141-9722-D12D95C84076}" dt="2022-01-21T00:13:03.479" v="41"/>
          <ac:picMkLst>
            <pc:docMk/>
            <pc:sldMk cId="161932495" sldId="305"/>
            <ac:picMk id="3" creationId="{6132066A-7C6F-4043-BE00-02B0BB1663EF}"/>
          </ac:picMkLst>
        </pc:picChg>
        <pc:picChg chg="del">
          <ac:chgData name="Luiz Henrique Assunção" userId="03555c1d8ec57321" providerId="LiveId" clId="{1A53E4C5-BAEC-4141-9722-D12D95C84076}" dt="2022-01-21T00:12:57.189" v="40" actId="478"/>
          <ac:picMkLst>
            <pc:docMk/>
            <pc:sldMk cId="161932495" sldId="305"/>
            <ac:picMk id="5" creationId="{053F0E06-601E-4F30-A0CE-31CA8F692B89}"/>
          </ac:picMkLst>
        </pc:picChg>
      </pc:sldChg>
      <pc:sldChg chg="addSp delSp modSp mod">
        <pc:chgData name="Luiz Henrique Assunção" userId="03555c1d8ec57321" providerId="LiveId" clId="{1A53E4C5-BAEC-4141-9722-D12D95C84076}" dt="2022-01-21T00:13:33.105" v="42"/>
        <pc:sldMkLst>
          <pc:docMk/>
          <pc:sldMk cId="2240167848" sldId="306"/>
        </pc:sldMkLst>
        <pc:picChg chg="add mod">
          <ac:chgData name="Luiz Henrique Assunção" userId="03555c1d8ec57321" providerId="LiveId" clId="{1A53E4C5-BAEC-4141-9722-D12D95C84076}" dt="2022-01-21T00:13:33.105" v="42"/>
          <ac:picMkLst>
            <pc:docMk/>
            <pc:sldMk cId="2240167848" sldId="306"/>
            <ac:picMk id="3" creationId="{886488C6-6C81-44D8-B588-95753405526D}"/>
          </ac:picMkLst>
        </pc:picChg>
        <pc:picChg chg="del">
          <ac:chgData name="Luiz Henrique Assunção" userId="03555c1d8ec57321" providerId="LiveId" clId="{1A53E4C5-BAEC-4141-9722-D12D95C84076}" dt="2022-01-21T00:09:35.503" v="32" actId="478"/>
          <ac:picMkLst>
            <pc:docMk/>
            <pc:sldMk cId="2240167848" sldId="306"/>
            <ac:picMk id="6" creationId="{F0B12C88-5444-486D-9845-1DA5FE039219}"/>
          </ac:picMkLst>
        </pc:picChg>
      </pc:sldChg>
      <pc:sldChg chg="addSp delSp modSp mod">
        <pc:chgData name="Luiz Henrique Assunção" userId="03555c1d8ec57321" providerId="LiveId" clId="{1A53E4C5-BAEC-4141-9722-D12D95C84076}" dt="2022-01-21T00:13:47.489" v="43"/>
        <pc:sldMkLst>
          <pc:docMk/>
          <pc:sldMk cId="3589617971" sldId="307"/>
        </pc:sldMkLst>
        <pc:picChg chg="del">
          <ac:chgData name="Luiz Henrique Assunção" userId="03555c1d8ec57321" providerId="LiveId" clId="{1A53E4C5-BAEC-4141-9722-D12D95C84076}" dt="2022-01-21T00:09:37.759" v="33" actId="478"/>
          <ac:picMkLst>
            <pc:docMk/>
            <pc:sldMk cId="3589617971" sldId="307"/>
            <ac:picMk id="3" creationId="{3FEC25A6-6350-4D9D-BCD8-059FBEBD5772}"/>
          </ac:picMkLst>
        </pc:picChg>
        <pc:picChg chg="add mod">
          <ac:chgData name="Luiz Henrique Assunção" userId="03555c1d8ec57321" providerId="LiveId" clId="{1A53E4C5-BAEC-4141-9722-D12D95C84076}" dt="2022-01-21T00:13:47.489" v="43"/>
          <ac:picMkLst>
            <pc:docMk/>
            <pc:sldMk cId="3589617971" sldId="307"/>
            <ac:picMk id="4" creationId="{AE9363FA-D265-47EE-B830-952D1B91F093}"/>
          </ac:picMkLst>
        </pc:picChg>
      </pc:sldChg>
      <pc:sldChg chg="addSp delSp modSp mod">
        <pc:chgData name="Luiz Henrique Assunção" userId="03555c1d8ec57321" providerId="LiveId" clId="{1A53E4C5-BAEC-4141-9722-D12D95C84076}" dt="2022-01-21T00:04:32.675" v="17"/>
        <pc:sldMkLst>
          <pc:docMk/>
          <pc:sldMk cId="1011178920" sldId="308"/>
        </pc:sldMkLst>
        <pc:picChg chg="add mod">
          <ac:chgData name="Luiz Henrique Assunção" userId="03555c1d8ec57321" providerId="LiveId" clId="{1A53E4C5-BAEC-4141-9722-D12D95C84076}" dt="2022-01-21T00:04:32.675" v="17"/>
          <ac:picMkLst>
            <pc:docMk/>
            <pc:sldMk cId="1011178920" sldId="308"/>
            <ac:picMk id="3" creationId="{0B76B6AC-6A56-4BA2-B301-BE90B40395D7}"/>
          </ac:picMkLst>
        </pc:picChg>
        <pc:picChg chg="del">
          <ac:chgData name="Luiz Henrique Assunção" userId="03555c1d8ec57321" providerId="LiveId" clId="{1A53E4C5-BAEC-4141-9722-D12D95C84076}" dt="2022-01-21T00:01:46.867" v="16" actId="478"/>
          <ac:picMkLst>
            <pc:docMk/>
            <pc:sldMk cId="1011178920" sldId="308"/>
            <ac:picMk id="5" creationId="{C31EBF6F-775C-4F10-BF05-7B9538647DB7}"/>
          </ac:picMkLst>
        </pc:picChg>
      </pc:sldChg>
      <pc:sldChg chg="addSp delSp modSp mod">
        <pc:chgData name="Luiz Henrique Assunção" userId="03555c1d8ec57321" providerId="LiveId" clId="{1A53E4C5-BAEC-4141-9722-D12D95C84076}" dt="2022-01-21T09:43:05.361" v="92"/>
        <pc:sldMkLst>
          <pc:docMk/>
          <pc:sldMk cId="3743248033" sldId="309"/>
        </pc:sldMkLst>
        <pc:picChg chg="add mod">
          <ac:chgData name="Luiz Henrique Assunção" userId="03555c1d8ec57321" providerId="LiveId" clId="{1A53E4C5-BAEC-4141-9722-D12D95C84076}" dt="2022-01-21T09:43:05.361" v="92"/>
          <ac:picMkLst>
            <pc:docMk/>
            <pc:sldMk cId="3743248033" sldId="309"/>
            <ac:picMk id="3" creationId="{85C11B6A-AA16-4568-A746-AAF6E36FB43B}"/>
          </ac:picMkLst>
        </pc:picChg>
        <pc:picChg chg="add del mod">
          <ac:chgData name="Luiz Henrique Assunção" userId="03555c1d8ec57321" providerId="LiveId" clId="{1A53E4C5-BAEC-4141-9722-D12D95C84076}" dt="2022-01-21T00:04:46.513" v="18" actId="478"/>
          <ac:picMkLst>
            <pc:docMk/>
            <pc:sldMk cId="3743248033" sldId="309"/>
            <ac:picMk id="3" creationId="{D14B3A51-CD77-4F94-B10B-EFB012D6565E}"/>
          </ac:picMkLst>
        </pc:picChg>
        <pc:picChg chg="add del mod">
          <ac:chgData name="Luiz Henrique Assunção" userId="03555c1d8ec57321" providerId="LiveId" clId="{1A53E4C5-BAEC-4141-9722-D12D95C84076}" dt="2022-01-21T09:43:00.026" v="91" actId="478"/>
          <ac:picMkLst>
            <pc:docMk/>
            <pc:sldMk cId="3743248033" sldId="309"/>
            <ac:picMk id="4" creationId="{85B141DB-4363-4C1B-B5B9-EFE22BA1D01A}"/>
          </ac:picMkLst>
        </pc:picChg>
      </pc:sldChg>
      <pc:sldChg chg="addSp delSp modSp mod">
        <pc:chgData name="Luiz Henrique Assunção" userId="03555c1d8ec57321" providerId="LiveId" clId="{1A53E4C5-BAEC-4141-9722-D12D95C84076}" dt="2022-01-21T00:08:50.694" v="28"/>
        <pc:sldMkLst>
          <pc:docMk/>
          <pc:sldMk cId="2772788175" sldId="310"/>
        </pc:sldMkLst>
        <pc:picChg chg="add del mod">
          <ac:chgData name="Luiz Henrique Assunção" userId="03555c1d8ec57321" providerId="LiveId" clId="{1A53E4C5-BAEC-4141-9722-D12D95C84076}" dt="2022-01-18T07:59:15.852" v="10" actId="478"/>
          <ac:picMkLst>
            <pc:docMk/>
            <pc:sldMk cId="2772788175" sldId="310"/>
            <ac:picMk id="3" creationId="{8783DC78-4599-4014-B6FA-59ABE320DDAC}"/>
          </ac:picMkLst>
        </pc:picChg>
        <pc:picChg chg="add mod">
          <ac:chgData name="Luiz Henrique Assunção" userId="03555c1d8ec57321" providerId="LiveId" clId="{1A53E4C5-BAEC-4141-9722-D12D95C84076}" dt="2022-01-21T00:08:50.694" v="28"/>
          <ac:picMkLst>
            <pc:docMk/>
            <pc:sldMk cId="2772788175" sldId="310"/>
            <ac:picMk id="3" creationId="{E5E663D8-6B60-48E1-8CDE-13F15B8C36FC}"/>
          </ac:picMkLst>
        </pc:picChg>
        <pc:picChg chg="add del mod">
          <ac:chgData name="Luiz Henrique Assunção" userId="03555c1d8ec57321" providerId="LiveId" clId="{1A53E4C5-BAEC-4141-9722-D12D95C84076}" dt="2022-01-21T00:05:13.609" v="21" actId="478"/>
          <ac:picMkLst>
            <pc:docMk/>
            <pc:sldMk cId="2772788175" sldId="310"/>
            <ac:picMk id="5" creationId="{8BF54317-F36B-49F0-9139-BD09CA9F6D63}"/>
          </ac:picMkLst>
        </pc:picChg>
      </pc:sldChg>
      <pc:sldChg chg="addSp delSp modSp mod">
        <pc:chgData name="Luiz Henrique Assunção" userId="03555c1d8ec57321" providerId="LiveId" clId="{1A53E4C5-BAEC-4141-9722-D12D95C84076}" dt="2022-01-21T00:08:57.702" v="29"/>
        <pc:sldMkLst>
          <pc:docMk/>
          <pc:sldMk cId="3303906768" sldId="311"/>
        </pc:sldMkLst>
        <pc:picChg chg="add del mod">
          <ac:chgData name="Luiz Henrique Assunção" userId="03555c1d8ec57321" providerId="LiveId" clId="{1A53E4C5-BAEC-4141-9722-D12D95C84076}" dt="2022-01-21T00:05:15.576" v="22" actId="478"/>
          <ac:picMkLst>
            <pc:docMk/>
            <pc:sldMk cId="3303906768" sldId="311"/>
            <ac:picMk id="3" creationId="{577E66C5-E578-4CA3-BF94-DAD897F015F4}"/>
          </ac:picMkLst>
        </pc:picChg>
        <pc:picChg chg="add mod">
          <ac:chgData name="Luiz Henrique Assunção" userId="03555c1d8ec57321" providerId="LiveId" clId="{1A53E4C5-BAEC-4141-9722-D12D95C84076}" dt="2022-01-21T00:08:57.702" v="29"/>
          <ac:picMkLst>
            <pc:docMk/>
            <pc:sldMk cId="3303906768" sldId="311"/>
            <ac:picMk id="4" creationId="{AC97AA40-8DCA-4903-94AC-1D032656D2B7}"/>
          </ac:picMkLst>
        </pc:picChg>
      </pc:sldChg>
      <pc:sldChg chg="addSp delSp modSp mod">
        <pc:chgData name="Luiz Henrique Assunção" userId="03555c1d8ec57321" providerId="LiveId" clId="{1A53E4C5-BAEC-4141-9722-D12D95C84076}" dt="2022-01-21T00:14:27.518" v="47"/>
        <pc:sldMkLst>
          <pc:docMk/>
          <pc:sldMk cId="1753566203" sldId="312"/>
        </pc:sldMkLst>
        <pc:picChg chg="del">
          <ac:chgData name="Luiz Henrique Assunção" userId="03555c1d8ec57321" providerId="LiveId" clId="{1A53E4C5-BAEC-4141-9722-D12D95C84076}" dt="2022-01-21T00:09:41.463" v="34" actId="478"/>
          <ac:picMkLst>
            <pc:docMk/>
            <pc:sldMk cId="1753566203" sldId="312"/>
            <ac:picMk id="3" creationId="{BF579443-F78A-4584-8D20-CE78D6024AF2}"/>
          </ac:picMkLst>
        </pc:picChg>
        <pc:picChg chg="add mod">
          <ac:chgData name="Luiz Henrique Assunção" userId="03555c1d8ec57321" providerId="LiveId" clId="{1A53E4C5-BAEC-4141-9722-D12D95C84076}" dt="2022-01-21T00:14:27.518" v="47"/>
          <ac:picMkLst>
            <pc:docMk/>
            <pc:sldMk cId="1753566203" sldId="312"/>
            <ac:picMk id="4" creationId="{5B9E9EF5-A5E7-4C5B-A107-AB82335F3836}"/>
          </ac:picMkLst>
        </pc:picChg>
      </pc:sldChg>
      <pc:sldChg chg="addSp modSp">
        <pc:chgData name="Luiz Henrique Assunção" userId="03555c1d8ec57321" providerId="LiveId" clId="{1A53E4C5-BAEC-4141-9722-D12D95C84076}" dt="2022-01-21T00:15:26.662" v="54"/>
        <pc:sldMkLst>
          <pc:docMk/>
          <pc:sldMk cId="4088527121" sldId="313"/>
        </pc:sldMkLst>
        <pc:picChg chg="add mod">
          <ac:chgData name="Luiz Henrique Assunção" userId="03555c1d8ec57321" providerId="LiveId" clId="{1A53E4C5-BAEC-4141-9722-D12D95C84076}" dt="2022-01-21T00:15:26.662" v="54"/>
          <ac:picMkLst>
            <pc:docMk/>
            <pc:sldMk cId="4088527121" sldId="313"/>
            <ac:picMk id="3" creationId="{3A2B2C58-221A-4955-888F-7D63A3717848}"/>
          </ac:picMkLst>
        </pc:picChg>
      </pc:sldChg>
      <pc:sldChg chg="addSp modSp">
        <pc:chgData name="Luiz Henrique Assunção" userId="03555c1d8ec57321" providerId="LiveId" clId="{1A53E4C5-BAEC-4141-9722-D12D95C84076}" dt="2022-01-21T00:21:50.197" v="64"/>
        <pc:sldMkLst>
          <pc:docMk/>
          <pc:sldMk cId="2875571821" sldId="314"/>
        </pc:sldMkLst>
        <pc:picChg chg="add mod">
          <ac:chgData name="Luiz Henrique Assunção" userId="03555c1d8ec57321" providerId="LiveId" clId="{1A53E4C5-BAEC-4141-9722-D12D95C84076}" dt="2022-01-21T00:21:50.197" v="64"/>
          <ac:picMkLst>
            <pc:docMk/>
            <pc:sldMk cId="2875571821" sldId="314"/>
            <ac:picMk id="3" creationId="{C88DB15B-5624-4AF3-BB61-2AEFCBA20D8E}"/>
          </ac:picMkLst>
        </pc:picChg>
      </pc:sldChg>
      <pc:sldChg chg="addSp modSp">
        <pc:chgData name="Luiz Henrique Assunção" userId="03555c1d8ec57321" providerId="LiveId" clId="{1A53E4C5-BAEC-4141-9722-D12D95C84076}" dt="2022-01-21T00:29:09.709" v="70"/>
        <pc:sldMkLst>
          <pc:docMk/>
          <pc:sldMk cId="215816642" sldId="315"/>
        </pc:sldMkLst>
        <pc:picChg chg="add mod">
          <ac:chgData name="Luiz Henrique Assunção" userId="03555c1d8ec57321" providerId="LiveId" clId="{1A53E4C5-BAEC-4141-9722-D12D95C84076}" dt="2022-01-21T00:29:09.709" v="70"/>
          <ac:picMkLst>
            <pc:docMk/>
            <pc:sldMk cId="215816642" sldId="315"/>
            <ac:picMk id="3" creationId="{D70ED966-0070-4614-8418-CABB6FC2266B}"/>
          </ac:picMkLst>
        </pc:picChg>
      </pc:sldChg>
      <pc:sldChg chg="del">
        <pc:chgData name="Luiz Henrique Assunção" userId="03555c1d8ec57321" providerId="LiveId" clId="{1A53E4C5-BAEC-4141-9722-D12D95C84076}" dt="2022-01-21T00:36:06.793" v="88" actId="47"/>
        <pc:sldMkLst>
          <pc:docMk/>
          <pc:sldMk cId="2642512899" sldId="316"/>
        </pc:sldMkLst>
      </pc:sldChg>
      <pc:sldChg chg="addSp modSp">
        <pc:chgData name="Luiz Henrique Assunção" userId="03555c1d8ec57321" providerId="LiveId" clId="{1A53E4C5-BAEC-4141-9722-D12D95C84076}" dt="2022-01-21T00:34:08.544" v="76"/>
        <pc:sldMkLst>
          <pc:docMk/>
          <pc:sldMk cId="4238695031" sldId="317"/>
        </pc:sldMkLst>
        <pc:picChg chg="add mod">
          <ac:chgData name="Luiz Henrique Assunção" userId="03555c1d8ec57321" providerId="LiveId" clId="{1A53E4C5-BAEC-4141-9722-D12D95C84076}" dt="2022-01-21T00:34:08.544" v="76"/>
          <ac:picMkLst>
            <pc:docMk/>
            <pc:sldMk cId="4238695031" sldId="317"/>
            <ac:picMk id="3" creationId="{283F9556-8933-4B80-AAF0-CE2DFD03895C}"/>
          </ac:picMkLst>
        </pc:picChg>
      </pc:sldChg>
      <pc:sldChg chg="addSp modSp">
        <pc:chgData name="Luiz Henrique Assunção" userId="03555c1d8ec57321" providerId="LiveId" clId="{1A53E4C5-BAEC-4141-9722-D12D95C84076}" dt="2022-01-21T00:13:58.980" v="44"/>
        <pc:sldMkLst>
          <pc:docMk/>
          <pc:sldMk cId="2219614441" sldId="318"/>
        </pc:sldMkLst>
        <pc:picChg chg="add mod">
          <ac:chgData name="Luiz Henrique Assunção" userId="03555c1d8ec57321" providerId="LiveId" clId="{1A53E4C5-BAEC-4141-9722-D12D95C84076}" dt="2022-01-21T00:13:58.980" v="44"/>
          <ac:picMkLst>
            <pc:docMk/>
            <pc:sldMk cId="2219614441" sldId="318"/>
            <ac:picMk id="3" creationId="{0898AB60-74C1-4C4F-9EF1-402B6344C343}"/>
          </ac:picMkLst>
        </pc:picChg>
      </pc:sldChg>
      <pc:sldChg chg="addSp delSp modSp mod">
        <pc:chgData name="Luiz Henrique Assunção" userId="03555c1d8ec57321" providerId="LiveId" clId="{1A53E4C5-BAEC-4141-9722-D12D95C84076}" dt="2022-01-21T00:14:34.293" v="48"/>
        <pc:sldMkLst>
          <pc:docMk/>
          <pc:sldMk cId="1647481531" sldId="319"/>
        </pc:sldMkLst>
        <pc:picChg chg="del">
          <ac:chgData name="Luiz Henrique Assunção" userId="03555c1d8ec57321" providerId="LiveId" clId="{1A53E4C5-BAEC-4141-9722-D12D95C84076}" dt="2022-01-21T00:09:43.343" v="35" actId="478"/>
          <ac:picMkLst>
            <pc:docMk/>
            <pc:sldMk cId="1647481531" sldId="319"/>
            <ac:picMk id="3" creationId="{357BB41A-6FA9-473C-9EBC-12E759CA5889}"/>
          </ac:picMkLst>
        </pc:picChg>
        <pc:picChg chg="add mod">
          <ac:chgData name="Luiz Henrique Assunção" userId="03555c1d8ec57321" providerId="LiveId" clId="{1A53E4C5-BAEC-4141-9722-D12D95C84076}" dt="2022-01-21T00:14:34.293" v="48"/>
          <ac:picMkLst>
            <pc:docMk/>
            <pc:sldMk cId="1647481531" sldId="319"/>
            <ac:picMk id="4" creationId="{4F002D99-F46B-433A-96A4-7F3E124D570E}"/>
          </ac:picMkLst>
        </pc:picChg>
      </pc:sldChg>
      <pc:sldChg chg="addSp modSp">
        <pc:chgData name="Luiz Henrique Assunção" userId="03555c1d8ec57321" providerId="LiveId" clId="{1A53E4C5-BAEC-4141-9722-D12D95C84076}" dt="2022-01-21T00:15:32.117" v="55"/>
        <pc:sldMkLst>
          <pc:docMk/>
          <pc:sldMk cId="3018194298" sldId="320"/>
        </pc:sldMkLst>
        <pc:picChg chg="add mod">
          <ac:chgData name="Luiz Henrique Assunção" userId="03555c1d8ec57321" providerId="LiveId" clId="{1A53E4C5-BAEC-4141-9722-D12D95C84076}" dt="2022-01-21T00:15:32.117" v="55"/>
          <ac:picMkLst>
            <pc:docMk/>
            <pc:sldMk cId="3018194298" sldId="320"/>
            <ac:picMk id="3" creationId="{43EC6E83-6A85-43DF-BF95-DF8B46B0FB37}"/>
          </ac:picMkLst>
        </pc:picChg>
      </pc:sldChg>
      <pc:sldChg chg="addSp modSp">
        <pc:chgData name="Luiz Henrique Assunção" userId="03555c1d8ec57321" providerId="LiveId" clId="{1A53E4C5-BAEC-4141-9722-D12D95C84076}" dt="2022-01-21T00:18:38.728" v="56"/>
        <pc:sldMkLst>
          <pc:docMk/>
          <pc:sldMk cId="4198484957" sldId="321"/>
        </pc:sldMkLst>
        <pc:picChg chg="add mod">
          <ac:chgData name="Luiz Henrique Assunção" userId="03555c1d8ec57321" providerId="LiveId" clId="{1A53E4C5-BAEC-4141-9722-D12D95C84076}" dt="2022-01-21T00:18:38.728" v="56"/>
          <ac:picMkLst>
            <pc:docMk/>
            <pc:sldMk cId="4198484957" sldId="321"/>
            <ac:picMk id="3" creationId="{5B76781C-9AD6-469E-AF64-BEF9B80A027C}"/>
          </ac:picMkLst>
        </pc:picChg>
      </pc:sldChg>
      <pc:sldChg chg="addSp modSp">
        <pc:chgData name="Luiz Henrique Assunção" userId="03555c1d8ec57321" providerId="LiveId" clId="{1A53E4C5-BAEC-4141-9722-D12D95C84076}" dt="2022-01-21T00:18:52.655" v="57"/>
        <pc:sldMkLst>
          <pc:docMk/>
          <pc:sldMk cId="1578776450" sldId="322"/>
        </pc:sldMkLst>
        <pc:picChg chg="add mod">
          <ac:chgData name="Luiz Henrique Assunção" userId="03555c1d8ec57321" providerId="LiveId" clId="{1A53E4C5-BAEC-4141-9722-D12D95C84076}" dt="2022-01-21T00:18:52.655" v="57"/>
          <ac:picMkLst>
            <pc:docMk/>
            <pc:sldMk cId="1578776450" sldId="322"/>
            <ac:picMk id="3" creationId="{3B35D58F-BDF0-43BE-B928-8CC578957D20}"/>
          </ac:picMkLst>
        </pc:picChg>
      </pc:sldChg>
      <pc:sldChg chg="addSp modSp">
        <pc:chgData name="Luiz Henrique Assunção" userId="03555c1d8ec57321" providerId="LiveId" clId="{1A53E4C5-BAEC-4141-9722-D12D95C84076}" dt="2022-01-21T00:19:03.210" v="58"/>
        <pc:sldMkLst>
          <pc:docMk/>
          <pc:sldMk cId="3333766613" sldId="323"/>
        </pc:sldMkLst>
        <pc:picChg chg="add mod">
          <ac:chgData name="Luiz Henrique Assunção" userId="03555c1d8ec57321" providerId="LiveId" clId="{1A53E4C5-BAEC-4141-9722-D12D95C84076}" dt="2022-01-21T00:19:03.210" v="58"/>
          <ac:picMkLst>
            <pc:docMk/>
            <pc:sldMk cId="3333766613" sldId="323"/>
            <ac:picMk id="3" creationId="{AF58A3CB-CF60-4C58-AA24-1BAE02EA6987}"/>
          </ac:picMkLst>
        </pc:picChg>
      </pc:sldChg>
      <pc:sldChg chg="addSp modSp">
        <pc:chgData name="Luiz Henrique Assunção" userId="03555c1d8ec57321" providerId="LiveId" clId="{1A53E4C5-BAEC-4141-9722-D12D95C84076}" dt="2022-01-21T00:22:02.777" v="65"/>
        <pc:sldMkLst>
          <pc:docMk/>
          <pc:sldMk cId="3924671539" sldId="324"/>
        </pc:sldMkLst>
        <pc:picChg chg="add mod">
          <ac:chgData name="Luiz Henrique Assunção" userId="03555c1d8ec57321" providerId="LiveId" clId="{1A53E4C5-BAEC-4141-9722-D12D95C84076}" dt="2022-01-21T00:22:02.777" v="65"/>
          <ac:picMkLst>
            <pc:docMk/>
            <pc:sldMk cId="3924671539" sldId="324"/>
            <ac:picMk id="3" creationId="{1722A244-7C9C-4E84-8B3D-0D5DF2A7CA99}"/>
          </ac:picMkLst>
        </pc:picChg>
      </pc:sldChg>
      <pc:sldChg chg="addSp modSp">
        <pc:chgData name="Luiz Henrique Assunção" userId="03555c1d8ec57321" providerId="LiveId" clId="{1A53E4C5-BAEC-4141-9722-D12D95C84076}" dt="2022-01-21T00:28:49.607" v="68"/>
        <pc:sldMkLst>
          <pc:docMk/>
          <pc:sldMk cId="1474644228" sldId="325"/>
        </pc:sldMkLst>
        <pc:picChg chg="add mod">
          <ac:chgData name="Luiz Henrique Assunção" userId="03555c1d8ec57321" providerId="LiveId" clId="{1A53E4C5-BAEC-4141-9722-D12D95C84076}" dt="2022-01-21T00:28:49.607" v="68"/>
          <ac:picMkLst>
            <pc:docMk/>
            <pc:sldMk cId="1474644228" sldId="325"/>
            <ac:picMk id="3" creationId="{14D67D28-271D-4DDE-A79E-78EC8A201052}"/>
          </ac:picMkLst>
        </pc:picChg>
      </pc:sldChg>
      <pc:sldChg chg="addSp modSp">
        <pc:chgData name="Luiz Henrique Assunção" userId="03555c1d8ec57321" providerId="LiveId" clId="{1A53E4C5-BAEC-4141-9722-D12D95C84076}" dt="2022-01-21T00:28:43.375" v="67"/>
        <pc:sldMkLst>
          <pc:docMk/>
          <pc:sldMk cId="1053189313" sldId="326"/>
        </pc:sldMkLst>
        <pc:picChg chg="add mod">
          <ac:chgData name="Luiz Henrique Assunção" userId="03555c1d8ec57321" providerId="LiveId" clId="{1A53E4C5-BAEC-4141-9722-D12D95C84076}" dt="2022-01-21T00:28:43.375" v="67"/>
          <ac:picMkLst>
            <pc:docMk/>
            <pc:sldMk cId="1053189313" sldId="326"/>
            <ac:picMk id="3" creationId="{A7CFCD7A-E48E-4264-B226-0950A62C537D}"/>
          </ac:picMkLst>
        </pc:picChg>
      </pc:sldChg>
      <pc:sldChg chg="addSp delSp modSp mod">
        <pc:chgData name="Luiz Henrique Assunção" userId="03555c1d8ec57321" providerId="LiveId" clId="{1A53E4C5-BAEC-4141-9722-D12D95C84076}" dt="2022-01-21T00:28:33.889" v="66"/>
        <pc:sldMkLst>
          <pc:docMk/>
          <pc:sldMk cId="1161440864" sldId="327"/>
        </pc:sldMkLst>
        <pc:picChg chg="add del mod">
          <ac:chgData name="Luiz Henrique Assunção" userId="03555c1d8ec57321" providerId="LiveId" clId="{1A53E4C5-BAEC-4141-9722-D12D95C84076}" dt="2022-01-21T00:09:53.743" v="38" actId="478"/>
          <ac:picMkLst>
            <pc:docMk/>
            <pc:sldMk cId="1161440864" sldId="327"/>
            <ac:picMk id="3" creationId="{A0B69B15-E0DC-4FB3-9D6C-A246978980A1}"/>
          </ac:picMkLst>
        </pc:picChg>
        <pc:picChg chg="add mod">
          <ac:chgData name="Luiz Henrique Assunção" userId="03555c1d8ec57321" providerId="LiveId" clId="{1A53E4C5-BAEC-4141-9722-D12D95C84076}" dt="2022-01-21T00:28:33.889" v="66"/>
          <ac:picMkLst>
            <pc:docMk/>
            <pc:sldMk cId="1161440864" sldId="327"/>
            <ac:picMk id="4" creationId="{81291BCE-771F-43A1-B9B6-7F852F828B93}"/>
          </ac:picMkLst>
        </pc:picChg>
      </pc:sldChg>
      <pc:sldChg chg="addSp modSp">
        <pc:chgData name="Luiz Henrique Assunção" userId="03555c1d8ec57321" providerId="LiveId" clId="{1A53E4C5-BAEC-4141-9722-D12D95C84076}" dt="2022-01-21T00:15:11.579" v="52"/>
        <pc:sldMkLst>
          <pc:docMk/>
          <pc:sldMk cId="2204758876" sldId="328"/>
        </pc:sldMkLst>
        <pc:picChg chg="add mod">
          <ac:chgData name="Luiz Henrique Assunção" userId="03555c1d8ec57321" providerId="LiveId" clId="{1A53E4C5-BAEC-4141-9722-D12D95C84076}" dt="2022-01-21T00:15:11.579" v="52"/>
          <ac:picMkLst>
            <pc:docMk/>
            <pc:sldMk cId="2204758876" sldId="328"/>
            <ac:picMk id="3" creationId="{ACDFEC8F-5AF3-4FCC-A072-7C1AFE34C6F3}"/>
          </ac:picMkLst>
        </pc:picChg>
      </pc:sldChg>
      <pc:sldChg chg="addSp delSp modSp mod">
        <pc:chgData name="Luiz Henrique Assunção" userId="03555c1d8ec57321" providerId="LiveId" clId="{1A53E4C5-BAEC-4141-9722-D12D95C84076}" dt="2022-01-21T12:00:46.829" v="98"/>
        <pc:sldMkLst>
          <pc:docMk/>
          <pc:sldMk cId="3488535133" sldId="329"/>
        </pc:sldMkLst>
        <pc:picChg chg="add del mod">
          <ac:chgData name="Luiz Henrique Assunção" userId="03555c1d8ec57321" providerId="LiveId" clId="{1A53E4C5-BAEC-4141-9722-D12D95C84076}" dt="2022-01-21T12:00:34.332" v="97" actId="478"/>
          <ac:picMkLst>
            <pc:docMk/>
            <pc:sldMk cId="3488535133" sldId="329"/>
            <ac:picMk id="3" creationId="{C0AA3556-2E94-4399-89A7-BA581C0745B6}"/>
          </ac:picMkLst>
        </pc:picChg>
        <pc:picChg chg="add mod">
          <ac:chgData name="Luiz Henrique Assunção" userId="03555c1d8ec57321" providerId="LiveId" clId="{1A53E4C5-BAEC-4141-9722-D12D95C84076}" dt="2022-01-21T12:00:46.829" v="98"/>
          <ac:picMkLst>
            <pc:docMk/>
            <pc:sldMk cId="3488535133" sldId="329"/>
            <ac:picMk id="4" creationId="{2F18CAB5-2F8F-4FAA-9FE6-55B5F63BF58B}"/>
          </ac:picMkLst>
        </pc:picChg>
      </pc:sldChg>
      <pc:sldChg chg="addSp modSp">
        <pc:chgData name="Luiz Henrique Assunção" userId="03555c1d8ec57321" providerId="LiveId" clId="{1A53E4C5-BAEC-4141-9722-D12D95C84076}" dt="2022-01-21T00:14:55.977" v="50"/>
        <pc:sldMkLst>
          <pc:docMk/>
          <pc:sldMk cId="853785013" sldId="330"/>
        </pc:sldMkLst>
        <pc:picChg chg="add mod">
          <ac:chgData name="Luiz Henrique Assunção" userId="03555c1d8ec57321" providerId="LiveId" clId="{1A53E4C5-BAEC-4141-9722-D12D95C84076}" dt="2022-01-21T00:14:55.977" v="50"/>
          <ac:picMkLst>
            <pc:docMk/>
            <pc:sldMk cId="853785013" sldId="330"/>
            <ac:picMk id="3" creationId="{AFCCEB7D-74EF-4E6A-ADFD-D262B79ABC41}"/>
          </ac:picMkLst>
        </pc:picChg>
      </pc:sldChg>
      <pc:sldChg chg="addSp modSp">
        <pc:chgData name="Luiz Henrique Assunção" userId="03555c1d8ec57321" providerId="LiveId" clId="{1A53E4C5-BAEC-4141-9722-D12D95C84076}" dt="2022-01-21T00:14:46.907" v="49"/>
        <pc:sldMkLst>
          <pc:docMk/>
          <pc:sldMk cId="1662183855" sldId="331"/>
        </pc:sldMkLst>
        <pc:picChg chg="add mod">
          <ac:chgData name="Luiz Henrique Assunção" userId="03555c1d8ec57321" providerId="LiveId" clId="{1A53E4C5-BAEC-4141-9722-D12D95C84076}" dt="2022-01-21T00:14:46.907" v="49"/>
          <ac:picMkLst>
            <pc:docMk/>
            <pc:sldMk cId="1662183855" sldId="331"/>
            <ac:picMk id="3" creationId="{7A3E33A0-8BF2-4317-B9CF-B5EE96905ECD}"/>
          </ac:picMkLst>
        </pc:picChg>
      </pc:sldChg>
      <pc:sldChg chg="addSp modSp">
        <pc:chgData name="Luiz Henrique Assunção" userId="03555c1d8ec57321" providerId="LiveId" clId="{1A53E4C5-BAEC-4141-9722-D12D95C84076}" dt="2022-01-21T00:21:17.729" v="62"/>
        <pc:sldMkLst>
          <pc:docMk/>
          <pc:sldMk cId="1886340299" sldId="332"/>
        </pc:sldMkLst>
        <pc:picChg chg="add mod">
          <ac:chgData name="Luiz Henrique Assunção" userId="03555c1d8ec57321" providerId="LiveId" clId="{1A53E4C5-BAEC-4141-9722-D12D95C84076}" dt="2022-01-21T00:21:17.729" v="62"/>
          <ac:picMkLst>
            <pc:docMk/>
            <pc:sldMk cId="1886340299" sldId="332"/>
            <ac:picMk id="3" creationId="{9C33FDBC-77FA-4BE3-A86C-1F197ABCF223}"/>
          </ac:picMkLst>
        </pc:picChg>
      </pc:sldChg>
      <pc:sldChg chg="addSp delSp modSp mod">
        <pc:chgData name="Luiz Henrique Assunção" userId="03555c1d8ec57321" providerId="LiveId" clId="{1A53E4C5-BAEC-4141-9722-D12D95C84076}" dt="2022-01-21T09:59:07.670" v="96"/>
        <pc:sldMkLst>
          <pc:docMk/>
          <pc:sldMk cId="2572842101" sldId="333"/>
        </pc:sldMkLst>
        <pc:picChg chg="add del mod">
          <ac:chgData name="Luiz Henrique Assunção" userId="03555c1d8ec57321" providerId="LiveId" clId="{1A53E4C5-BAEC-4141-9722-D12D95C84076}" dt="2022-01-21T09:59:02.232" v="95" actId="478"/>
          <ac:picMkLst>
            <pc:docMk/>
            <pc:sldMk cId="2572842101" sldId="333"/>
            <ac:picMk id="3" creationId="{53786EC7-7BC6-4149-B82D-C5BC573EBB57}"/>
          </ac:picMkLst>
        </pc:picChg>
        <pc:picChg chg="add mod">
          <ac:chgData name="Luiz Henrique Assunção" userId="03555c1d8ec57321" providerId="LiveId" clId="{1A53E4C5-BAEC-4141-9722-D12D95C84076}" dt="2022-01-21T09:59:07.670" v="96"/>
          <ac:picMkLst>
            <pc:docMk/>
            <pc:sldMk cId="2572842101" sldId="333"/>
            <ac:picMk id="4" creationId="{D88CCEBE-7C94-42FE-95C8-4574B43FFBB6}"/>
          </ac:picMkLst>
        </pc:picChg>
      </pc:sldChg>
      <pc:sldChg chg="addSp delSp modSp mod">
        <pc:chgData name="Luiz Henrique Assunção" userId="03555c1d8ec57321" providerId="LiveId" clId="{1A53E4C5-BAEC-4141-9722-D12D95C84076}" dt="2022-01-21T09:58:57.738" v="94"/>
        <pc:sldMkLst>
          <pc:docMk/>
          <pc:sldMk cId="1471820738" sldId="334"/>
        </pc:sldMkLst>
        <pc:picChg chg="add del mod">
          <ac:chgData name="Luiz Henrique Assunção" userId="03555c1d8ec57321" providerId="LiveId" clId="{1A53E4C5-BAEC-4141-9722-D12D95C84076}" dt="2022-01-21T09:58:34.184" v="93" actId="478"/>
          <ac:picMkLst>
            <pc:docMk/>
            <pc:sldMk cId="1471820738" sldId="334"/>
            <ac:picMk id="3" creationId="{F5AF7463-AB80-43F0-8655-760564185756}"/>
          </ac:picMkLst>
        </pc:picChg>
        <pc:picChg chg="add mod">
          <ac:chgData name="Luiz Henrique Assunção" userId="03555c1d8ec57321" providerId="LiveId" clId="{1A53E4C5-BAEC-4141-9722-D12D95C84076}" dt="2022-01-21T09:58:57.738" v="94"/>
          <ac:picMkLst>
            <pc:docMk/>
            <pc:sldMk cId="1471820738" sldId="334"/>
            <ac:picMk id="4" creationId="{8D70798D-AA79-4ABF-B4A3-D8D2B7788383}"/>
          </ac:picMkLst>
        </pc:picChg>
      </pc:sldChg>
      <pc:sldChg chg="addSp modSp">
        <pc:chgData name="Luiz Henrique Assunção" userId="03555c1d8ec57321" providerId="LiveId" clId="{1A53E4C5-BAEC-4141-9722-D12D95C84076}" dt="2022-01-21T00:20:48.006" v="59"/>
        <pc:sldMkLst>
          <pc:docMk/>
          <pc:sldMk cId="3436196183" sldId="335"/>
        </pc:sldMkLst>
        <pc:picChg chg="add mod">
          <ac:chgData name="Luiz Henrique Assunção" userId="03555c1d8ec57321" providerId="LiveId" clId="{1A53E4C5-BAEC-4141-9722-D12D95C84076}" dt="2022-01-21T00:20:48.006" v="59"/>
          <ac:picMkLst>
            <pc:docMk/>
            <pc:sldMk cId="3436196183" sldId="335"/>
            <ac:picMk id="3" creationId="{87050396-2688-4C9D-AB2B-B60C1A8CBB2F}"/>
          </ac:picMkLst>
        </pc:picChg>
      </pc:sldChg>
      <pc:sldChg chg="addSp modSp">
        <pc:chgData name="Luiz Henrique Assunção" userId="03555c1d8ec57321" providerId="LiveId" clId="{1A53E4C5-BAEC-4141-9722-D12D95C84076}" dt="2022-01-21T00:14:16.121" v="46"/>
        <pc:sldMkLst>
          <pc:docMk/>
          <pc:sldMk cId="1246302002" sldId="336"/>
        </pc:sldMkLst>
        <pc:picChg chg="add mod">
          <ac:chgData name="Luiz Henrique Assunção" userId="03555c1d8ec57321" providerId="LiveId" clId="{1A53E4C5-BAEC-4141-9722-D12D95C84076}" dt="2022-01-21T00:14:16.121" v="46"/>
          <ac:picMkLst>
            <pc:docMk/>
            <pc:sldMk cId="1246302002" sldId="336"/>
            <ac:picMk id="3" creationId="{9221057B-E116-4051-AC06-5C4B254ACDC5}"/>
          </ac:picMkLst>
        </pc:picChg>
      </pc:sldChg>
      <pc:sldChg chg="addSp modSp">
        <pc:chgData name="Luiz Henrique Assunção" userId="03555c1d8ec57321" providerId="LiveId" clId="{1A53E4C5-BAEC-4141-9722-D12D95C84076}" dt="2022-01-21T00:14:08.850" v="45"/>
        <pc:sldMkLst>
          <pc:docMk/>
          <pc:sldMk cId="1296286129" sldId="337"/>
        </pc:sldMkLst>
        <pc:picChg chg="add mod">
          <ac:chgData name="Luiz Henrique Assunção" userId="03555c1d8ec57321" providerId="LiveId" clId="{1A53E4C5-BAEC-4141-9722-D12D95C84076}" dt="2022-01-21T00:14:08.850" v="45"/>
          <ac:picMkLst>
            <pc:docMk/>
            <pc:sldMk cId="1296286129" sldId="337"/>
            <ac:picMk id="3" creationId="{9B635559-2491-48D5-97BA-EE9FF63B2BAB}"/>
          </ac:picMkLst>
        </pc:picChg>
      </pc:sldChg>
      <pc:sldChg chg="addSp delSp modSp add mod">
        <pc:chgData name="Luiz Henrique Assunção" userId="03555c1d8ec57321" providerId="LiveId" clId="{1A53E4C5-BAEC-4141-9722-D12D95C84076}" dt="2022-01-21T00:07:03.633" v="27"/>
        <pc:sldMkLst>
          <pc:docMk/>
          <pc:sldMk cId="3232062337" sldId="338"/>
        </pc:sldMkLst>
        <pc:picChg chg="add del mod">
          <ac:chgData name="Luiz Henrique Assunção" userId="03555c1d8ec57321" providerId="LiveId" clId="{1A53E4C5-BAEC-4141-9722-D12D95C84076}" dt="2022-01-21T00:05:10.697" v="20" actId="478"/>
          <ac:picMkLst>
            <pc:docMk/>
            <pc:sldMk cId="3232062337" sldId="338"/>
            <ac:picMk id="3" creationId="{AF571E63-3E8E-47BA-B70F-B37B5AA98995}"/>
          </ac:picMkLst>
        </pc:picChg>
        <pc:picChg chg="add mod">
          <ac:chgData name="Luiz Henrique Assunção" userId="03555c1d8ec57321" providerId="LiveId" clId="{1A53E4C5-BAEC-4141-9722-D12D95C84076}" dt="2022-01-21T00:07:03.633" v="27"/>
          <ac:picMkLst>
            <pc:docMk/>
            <pc:sldMk cId="3232062337" sldId="338"/>
            <ac:picMk id="4" creationId="{18CC518F-30E3-43EC-A7DF-C0DFA12083DE}"/>
          </ac:picMkLst>
        </pc:picChg>
      </pc:sldChg>
      <pc:sldChg chg="addSp delSp modSp add mod">
        <pc:chgData name="Luiz Henrique Assunção" userId="03555c1d8ec57321" providerId="LiveId" clId="{1A53E4C5-BAEC-4141-9722-D12D95C84076}" dt="2022-01-21T00:06:56.921" v="26"/>
        <pc:sldMkLst>
          <pc:docMk/>
          <pc:sldMk cId="1870338849" sldId="339"/>
        </pc:sldMkLst>
        <pc:picChg chg="add del mod">
          <ac:chgData name="Luiz Henrique Assunção" userId="03555c1d8ec57321" providerId="LiveId" clId="{1A53E4C5-BAEC-4141-9722-D12D95C84076}" dt="2022-01-21T00:04:48.929" v="19" actId="478"/>
          <ac:picMkLst>
            <pc:docMk/>
            <pc:sldMk cId="1870338849" sldId="339"/>
            <ac:picMk id="3" creationId="{0196667F-6875-4B59-9221-2633E2F5A544}"/>
          </ac:picMkLst>
        </pc:picChg>
        <pc:picChg chg="add mod">
          <ac:chgData name="Luiz Henrique Assunção" userId="03555c1d8ec57321" providerId="LiveId" clId="{1A53E4C5-BAEC-4141-9722-D12D95C84076}" dt="2022-01-21T00:06:56.921" v="26"/>
          <ac:picMkLst>
            <pc:docMk/>
            <pc:sldMk cId="1870338849" sldId="339"/>
            <ac:picMk id="4" creationId="{D839C0A0-6AFD-4D04-A2AB-C7B24C3D7F82}"/>
          </ac:picMkLst>
        </pc:picChg>
      </pc:sldChg>
      <pc:sldChg chg="addSp delSp modSp add mod">
        <pc:chgData name="Luiz Henrique Assunção" userId="03555c1d8ec57321" providerId="LiveId" clId="{1A53E4C5-BAEC-4141-9722-D12D95C84076}" dt="2022-01-21T00:09:06.108" v="30"/>
        <pc:sldMkLst>
          <pc:docMk/>
          <pc:sldMk cId="1167471467" sldId="340"/>
        </pc:sldMkLst>
        <pc:picChg chg="add del mod">
          <ac:chgData name="Luiz Henrique Assunção" userId="03555c1d8ec57321" providerId="LiveId" clId="{1A53E4C5-BAEC-4141-9722-D12D95C84076}" dt="2022-01-21T00:05:18.473" v="23" actId="478"/>
          <ac:picMkLst>
            <pc:docMk/>
            <pc:sldMk cId="1167471467" sldId="340"/>
            <ac:picMk id="3" creationId="{9E36482C-C414-481E-BA9F-5F745FAE592C}"/>
          </ac:picMkLst>
        </pc:picChg>
        <pc:picChg chg="add mod">
          <ac:chgData name="Luiz Henrique Assunção" userId="03555c1d8ec57321" providerId="LiveId" clId="{1A53E4C5-BAEC-4141-9722-D12D95C84076}" dt="2022-01-21T00:09:06.108" v="30"/>
          <ac:picMkLst>
            <pc:docMk/>
            <pc:sldMk cId="1167471467" sldId="340"/>
            <ac:picMk id="4" creationId="{1D786281-9E78-4D61-A38C-9DA129F966A3}"/>
          </ac:picMkLst>
        </pc:picChg>
      </pc:sldChg>
      <pc:sldChg chg="addSp delSp modSp add mod">
        <pc:chgData name="Luiz Henrique Assunção" userId="03555c1d8ec57321" providerId="LiveId" clId="{1A53E4C5-BAEC-4141-9722-D12D95C84076}" dt="2022-01-21T00:09:12.856" v="31"/>
        <pc:sldMkLst>
          <pc:docMk/>
          <pc:sldMk cId="3243879560" sldId="341"/>
        </pc:sldMkLst>
        <pc:picChg chg="add del mod">
          <ac:chgData name="Luiz Henrique Assunção" userId="03555c1d8ec57321" providerId="LiveId" clId="{1A53E4C5-BAEC-4141-9722-D12D95C84076}" dt="2022-01-21T00:05:21.385" v="24" actId="478"/>
          <ac:picMkLst>
            <pc:docMk/>
            <pc:sldMk cId="3243879560" sldId="341"/>
            <ac:picMk id="3" creationId="{10400C65-577C-4DD3-B2EE-4452557C16BD}"/>
          </ac:picMkLst>
        </pc:picChg>
        <pc:picChg chg="add mod">
          <ac:chgData name="Luiz Henrique Assunção" userId="03555c1d8ec57321" providerId="LiveId" clId="{1A53E4C5-BAEC-4141-9722-D12D95C84076}" dt="2022-01-21T00:09:12.856" v="31"/>
          <ac:picMkLst>
            <pc:docMk/>
            <pc:sldMk cId="3243879560" sldId="341"/>
            <ac:picMk id="4" creationId="{473CE3D2-9E1F-4299-8DD1-D6A986F53EA8}"/>
          </ac:picMkLst>
        </pc:picChg>
      </pc:sldChg>
      <pc:sldChg chg="addSp modSp add">
        <pc:chgData name="Luiz Henrique Assunção" userId="03555c1d8ec57321" providerId="LiveId" clId="{1A53E4C5-BAEC-4141-9722-D12D95C84076}" dt="2022-01-21T00:35:24.310" v="84"/>
        <pc:sldMkLst>
          <pc:docMk/>
          <pc:sldMk cId="2583010297" sldId="342"/>
        </pc:sldMkLst>
        <pc:picChg chg="add mod">
          <ac:chgData name="Luiz Henrique Assunção" userId="03555c1d8ec57321" providerId="LiveId" clId="{1A53E4C5-BAEC-4141-9722-D12D95C84076}" dt="2022-01-21T00:35:24.310" v="84"/>
          <ac:picMkLst>
            <pc:docMk/>
            <pc:sldMk cId="2583010297" sldId="342"/>
            <ac:picMk id="3" creationId="{09AF132F-D914-4A7A-A5F7-50EFBB61BE15}"/>
          </ac:picMkLst>
        </pc:picChg>
      </pc:sldChg>
      <pc:sldChg chg="addSp modSp add">
        <pc:chgData name="Luiz Henrique Assunção" userId="03555c1d8ec57321" providerId="LiveId" clId="{1A53E4C5-BAEC-4141-9722-D12D95C84076}" dt="2022-01-21T00:34:55.771" v="80"/>
        <pc:sldMkLst>
          <pc:docMk/>
          <pc:sldMk cId="2222093545" sldId="343"/>
        </pc:sldMkLst>
        <pc:picChg chg="add mod">
          <ac:chgData name="Luiz Henrique Assunção" userId="03555c1d8ec57321" providerId="LiveId" clId="{1A53E4C5-BAEC-4141-9722-D12D95C84076}" dt="2022-01-21T00:34:55.771" v="80"/>
          <ac:picMkLst>
            <pc:docMk/>
            <pc:sldMk cId="2222093545" sldId="343"/>
            <ac:picMk id="3" creationId="{CDB69B07-EDEF-4760-931D-C53CC0729D71}"/>
          </ac:picMkLst>
        </pc:picChg>
      </pc:sldChg>
      <pc:sldChg chg="addSp modSp add">
        <pc:chgData name="Luiz Henrique Assunção" userId="03555c1d8ec57321" providerId="LiveId" clId="{1A53E4C5-BAEC-4141-9722-D12D95C84076}" dt="2022-01-21T00:34:46.019" v="79"/>
        <pc:sldMkLst>
          <pc:docMk/>
          <pc:sldMk cId="1685982108" sldId="344"/>
        </pc:sldMkLst>
        <pc:picChg chg="add mod">
          <ac:chgData name="Luiz Henrique Assunção" userId="03555c1d8ec57321" providerId="LiveId" clId="{1A53E4C5-BAEC-4141-9722-D12D95C84076}" dt="2022-01-21T00:34:46.019" v="79"/>
          <ac:picMkLst>
            <pc:docMk/>
            <pc:sldMk cId="1685982108" sldId="344"/>
            <ac:picMk id="3" creationId="{7ADC5825-FA13-49E4-BCEC-2EAB01BBB74A}"/>
          </ac:picMkLst>
        </pc:picChg>
      </pc:sldChg>
      <pc:sldChg chg="addSp modSp add">
        <pc:chgData name="Luiz Henrique Assunção" userId="03555c1d8ec57321" providerId="LiveId" clId="{1A53E4C5-BAEC-4141-9722-D12D95C84076}" dt="2022-01-21T00:34:23.254" v="78"/>
        <pc:sldMkLst>
          <pc:docMk/>
          <pc:sldMk cId="3130678938" sldId="345"/>
        </pc:sldMkLst>
        <pc:picChg chg="add mod">
          <ac:chgData name="Luiz Henrique Assunção" userId="03555c1d8ec57321" providerId="LiveId" clId="{1A53E4C5-BAEC-4141-9722-D12D95C84076}" dt="2022-01-21T00:34:23.254" v="78"/>
          <ac:picMkLst>
            <pc:docMk/>
            <pc:sldMk cId="3130678938" sldId="345"/>
            <ac:picMk id="3" creationId="{DC159421-275C-4338-AF4E-C2B587053294}"/>
          </ac:picMkLst>
        </pc:picChg>
      </pc:sldChg>
      <pc:sldChg chg="addSp modSp add">
        <pc:chgData name="Luiz Henrique Assunção" userId="03555c1d8ec57321" providerId="LiveId" clId="{1A53E4C5-BAEC-4141-9722-D12D95C84076}" dt="2022-01-21T00:34:16.310" v="77"/>
        <pc:sldMkLst>
          <pc:docMk/>
          <pc:sldMk cId="3606651934" sldId="346"/>
        </pc:sldMkLst>
        <pc:picChg chg="add mod">
          <ac:chgData name="Luiz Henrique Assunção" userId="03555c1d8ec57321" providerId="LiveId" clId="{1A53E4C5-BAEC-4141-9722-D12D95C84076}" dt="2022-01-21T00:34:16.310" v="77"/>
          <ac:picMkLst>
            <pc:docMk/>
            <pc:sldMk cId="3606651934" sldId="346"/>
            <ac:picMk id="3" creationId="{08F408A3-FB8A-4113-B199-17C9E5D27D99}"/>
          </ac:picMkLst>
        </pc:picChg>
      </pc:sldChg>
      <pc:sldChg chg="addSp modSp add">
        <pc:chgData name="Luiz Henrique Assunção" userId="03555c1d8ec57321" providerId="LiveId" clId="{1A53E4C5-BAEC-4141-9722-D12D95C84076}" dt="2022-01-21T00:36:03.428" v="87"/>
        <pc:sldMkLst>
          <pc:docMk/>
          <pc:sldMk cId="1310744205" sldId="347"/>
        </pc:sldMkLst>
        <pc:picChg chg="add mod">
          <ac:chgData name="Luiz Henrique Assunção" userId="03555c1d8ec57321" providerId="LiveId" clId="{1A53E4C5-BAEC-4141-9722-D12D95C84076}" dt="2022-01-21T00:36:03.428" v="87"/>
          <ac:picMkLst>
            <pc:docMk/>
            <pc:sldMk cId="1310744205" sldId="347"/>
            <ac:picMk id="3" creationId="{D1FCF857-9753-45B6-92DA-248191CA4DF1}"/>
          </ac:picMkLst>
        </pc:picChg>
      </pc:sldChg>
      <pc:sldChg chg="addSp modSp add">
        <pc:chgData name="Luiz Henrique Assunção" userId="03555c1d8ec57321" providerId="LiveId" clId="{1A53E4C5-BAEC-4141-9722-D12D95C84076}" dt="2022-01-21T00:35:37.992" v="86"/>
        <pc:sldMkLst>
          <pc:docMk/>
          <pc:sldMk cId="1674259430" sldId="348"/>
        </pc:sldMkLst>
        <pc:picChg chg="add mod">
          <ac:chgData name="Luiz Henrique Assunção" userId="03555c1d8ec57321" providerId="LiveId" clId="{1A53E4C5-BAEC-4141-9722-D12D95C84076}" dt="2022-01-21T00:35:37.992" v="86"/>
          <ac:picMkLst>
            <pc:docMk/>
            <pc:sldMk cId="1674259430" sldId="348"/>
            <ac:picMk id="3" creationId="{C717765B-0F07-4D28-8D3B-395868F7A06C}"/>
          </ac:picMkLst>
        </pc:picChg>
      </pc:sldChg>
      <pc:sldChg chg="addSp modSp add">
        <pc:chgData name="Luiz Henrique Assunção" userId="03555c1d8ec57321" providerId="LiveId" clId="{1A53E4C5-BAEC-4141-9722-D12D95C84076}" dt="2022-01-21T00:35:31.088" v="85"/>
        <pc:sldMkLst>
          <pc:docMk/>
          <pc:sldMk cId="3699568873" sldId="349"/>
        </pc:sldMkLst>
        <pc:picChg chg="add mod">
          <ac:chgData name="Luiz Henrique Assunção" userId="03555c1d8ec57321" providerId="LiveId" clId="{1A53E4C5-BAEC-4141-9722-D12D95C84076}" dt="2022-01-21T00:35:31.088" v="85"/>
          <ac:picMkLst>
            <pc:docMk/>
            <pc:sldMk cId="3699568873" sldId="349"/>
            <ac:picMk id="3" creationId="{2AD2CD9E-B9E5-4E13-8D2D-4A1D5E2B998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6C2CCA-228D-451F-B08E-02C433B158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E879374-5346-4B64-B455-41E2E0312B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095" indent="0" algn="ctr">
              <a:buNone/>
              <a:defRPr sz="2000"/>
            </a:lvl2pPr>
            <a:lvl3pPr marL="914196" indent="0" algn="ctr">
              <a:buNone/>
              <a:defRPr sz="1800"/>
            </a:lvl3pPr>
            <a:lvl4pPr marL="1371294" indent="0" algn="ctr">
              <a:buNone/>
              <a:defRPr sz="1600"/>
            </a:lvl4pPr>
            <a:lvl5pPr marL="1828392" indent="0" algn="ctr">
              <a:buNone/>
              <a:defRPr sz="1600"/>
            </a:lvl5pPr>
            <a:lvl6pPr marL="2285494" indent="0" algn="ctr">
              <a:buNone/>
              <a:defRPr sz="1600"/>
            </a:lvl6pPr>
            <a:lvl7pPr marL="2742586" indent="0" algn="ctr">
              <a:buNone/>
              <a:defRPr sz="1600"/>
            </a:lvl7pPr>
            <a:lvl8pPr marL="3199680" indent="0" algn="ctr">
              <a:buNone/>
              <a:defRPr sz="1600"/>
            </a:lvl8pPr>
            <a:lvl9pPr marL="3656775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2BE946-0CB9-4777-A648-3998AA338B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E782B07-B816-4EB3-AE99-62B927457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B7135E3-5AAC-41F6-A7CE-66C199EE2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202390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7ABEA-5DB6-40EC-BA73-CB56AE298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7C24323-F2C7-4E9C-A3F4-AFB1D126A1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ACA92D6-ED22-4446-95BE-CD13FDD49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F32D2D9-FE92-411A-8571-715ABF346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D671C6-8371-4015-8355-3854DF9C6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802455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28C6EB30-3E98-460E-A36D-7F8EDC9CBC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2" y="365137"/>
            <a:ext cx="2628900" cy="5811839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C853CC8-8236-41F1-92B2-D0E184B774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3" y="365137"/>
            <a:ext cx="7734300" cy="581183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2125181-7F17-4293-8D44-360062F178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7790EE-3ABD-47BC-A44B-7FB81293EB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DD66B3-FA2E-4CDE-864F-C0024046B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4522648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15D75-AA01-44A7-BA76-B7A91C3C2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6D0A7A-3C1E-45BC-BF97-2C9324234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7F9D215-ECB3-4CAD-A027-02DFEEDBD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48D8720-5175-40DF-A457-C125322C6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4B50BC8-5CC2-45A3-B4DF-EB22106DC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158812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6CB0AF-4559-46E0-9FDB-B528C6FC2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170975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B159B9C-9F8C-4A20-84B3-4FC0CF50E4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09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19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2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39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49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5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1996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677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3F1A7FA-FF29-454E-A89E-4CD9EEFBA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0D80F8-3AC3-496A-B038-94F9AAF9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B2300AB-6587-4275-9780-062658BA8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6538944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7D7B6-E91B-44B8-AAC8-E8B3F9AD8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3F73C9-5907-4400-A4A8-37F3A103F8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856802C-D544-483C-B871-0C80EBE28D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7F40BEF-7C89-4A96-A987-8B0D6006A2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47E2936-25CA-438B-B1AB-0D7FFD8C8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026F299-EEB8-4D50-B25A-ED2DAAA2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83628354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A8001F-DBC9-4BAB-B3ED-CDF679FD9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EDCB67-2057-4A62-81B4-9EA8EF648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5" indent="0">
              <a:buNone/>
              <a:defRPr sz="2000" b="1"/>
            </a:lvl2pPr>
            <a:lvl3pPr marL="914196" indent="0">
              <a:buNone/>
              <a:defRPr sz="1800" b="1"/>
            </a:lvl3pPr>
            <a:lvl4pPr marL="1371294" indent="0">
              <a:buNone/>
              <a:defRPr sz="1600" b="1"/>
            </a:lvl4pPr>
            <a:lvl5pPr marL="1828392" indent="0">
              <a:buNone/>
              <a:defRPr sz="1600" b="1"/>
            </a:lvl5pPr>
            <a:lvl6pPr marL="2285494" indent="0">
              <a:buNone/>
              <a:defRPr sz="1600" b="1"/>
            </a:lvl6pPr>
            <a:lvl7pPr marL="2742586" indent="0">
              <a:buNone/>
              <a:defRPr sz="1600" b="1"/>
            </a:lvl7pPr>
            <a:lvl8pPr marL="3199680" indent="0">
              <a:buNone/>
              <a:defRPr sz="1600" b="1"/>
            </a:lvl8pPr>
            <a:lvl9pPr marL="3656775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8F2C205-56A3-4088-8A21-CB87468BB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9817C17-D5F0-4EAD-828E-A5322FCAD6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3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095" indent="0">
              <a:buNone/>
              <a:defRPr sz="2000" b="1"/>
            </a:lvl2pPr>
            <a:lvl3pPr marL="914196" indent="0">
              <a:buNone/>
              <a:defRPr sz="1800" b="1"/>
            </a:lvl3pPr>
            <a:lvl4pPr marL="1371294" indent="0">
              <a:buNone/>
              <a:defRPr sz="1600" b="1"/>
            </a:lvl4pPr>
            <a:lvl5pPr marL="1828392" indent="0">
              <a:buNone/>
              <a:defRPr sz="1600" b="1"/>
            </a:lvl5pPr>
            <a:lvl6pPr marL="2285494" indent="0">
              <a:buNone/>
              <a:defRPr sz="1600" b="1"/>
            </a:lvl6pPr>
            <a:lvl7pPr marL="2742586" indent="0">
              <a:buNone/>
              <a:defRPr sz="1600" b="1"/>
            </a:lvl7pPr>
            <a:lvl8pPr marL="3199680" indent="0">
              <a:buNone/>
              <a:defRPr sz="1600" b="1"/>
            </a:lvl8pPr>
            <a:lvl9pPr marL="3656775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20CC7001-BA35-4F8D-80AF-837677C07E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3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D588576-7E2D-468A-82B3-4D6C12DD32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B290002-5944-40D8-AA99-7CDE9D996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5B9E9FD-2771-42AE-A63E-813A6A9EA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2641121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3669C2-6DDA-428A-A9D4-3200540B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4E1B9D32-AA4D-4203-910B-413CC380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749DF12-B25D-40BD-BD80-413E7293F0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839426-4D65-4603-8FFB-F82D9827A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3598256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29F92D4-89B1-4611-B024-75B5754624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9625B69-F559-4352-B983-AA789F6011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FE49C36-24A3-4993-8A9F-2497AB738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8451969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2343A-5143-48FF-B10C-DB277013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5CFD38-060E-4C94-A6FC-8FEE913BA0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3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5F994AD-E24A-4490-A16E-FF0D3F44C8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95" indent="0">
              <a:buNone/>
              <a:defRPr sz="1400"/>
            </a:lvl2pPr>
            <a:lvl3pPr marL="914196" indent="0">
              <a:buNone/>
              <a:defRPr sz="1200"/>
            </a:lvl3pPr>
            <a:lvl4pPr marL="1371294" indent="0">
              <a:buNone/>
              <a:defRPr sz="1000"/>
            </a:lvl4pPr>
            <a:lvl5pPr marL="1828392" indent="0">
              <a:buNone/>
              <a:defRPr sz="1000"/>
            </a:lvl5pPr>
            <a:lvl6pPr marL="2285494" indent="0">
              <a:buNone/>
              <a:defRPr sz="1000"/>
            </a:lvl6pPr>
            <a:lvl7pPr marL="2742586" indent="0">
              <a:buNone/>
              <a:defRPr sz="1000"/>
            </a:lvl7pPr>
            <a:lvl8pPr marL="3199680" indent="0">
              <a:buNone/>
              <a:defRPr sz="1000"/>
            </a:lvl8pPr>
            <a:lvl9pPr marL="3656775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2D66963-9A43-4095-8A88-DA7D035FE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8717051-D795-4A8E-9936-90666597B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2DEE16-0641-405C-9921-72ACC3DDD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9280771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400FAB-98EC-40FD-815B-8B99DEAA9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48FCE9F6-8C1A-4ABF-B49B-696595DF370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3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095" indent="0">
              <a:buNone/>
              <a:defRPr sz="2800"/>
            </a:lvl2pPr>
            <a:lvl3pPr marL="914196" indent="0">
              <a:buNone/>
              <a:defRPr sz="2400"/>
            </a:lvl3pPr>
            <a:lvl4pPr marL="1371294" indent="0">
              <a:buNone/>
              <a:defRPr sz="2000"/>
            </a:lvl4pPr>
            <a:lvl5pPr marL="1828392" indent="0">
              <a:buNone/>
              <a:defRPr sz="2000"/>
            </a:lvl5pPr>
            <a:lvl6pPr marL="2285494" indent="0">
              <a:buNone/>
              <a:defRPr sz="2000"/>
            </a:lvl6pPr>
            <a:lvl7pPr marL="2742586" indent="0">
              <a:buNone/>
              <a:defRPr sz="2000"/>
            </a:lvl7pPr>
            <a:lvl8pPr marL="3199680" indent="0">
              <a:buNone/>
              <a:defRPr sz="2000"/>
            </a:lvl8pPr>
            <a:lvl9pPr marL="3656775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DC1F00B-8D67-4401-9F86-249D400EE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3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095" indent="0">
              <a:buNone/>
              <a:defRPr sz="1400"/>
            </a:lvl2pPr>
            <a:lvl3pPr marL="914196" indent="0">
              <a:buNone/>
              <a:defRPr sz="1200"/>
            </a:lvl3pPr>
            <a:lvl4pPr marL="1371294" indent="0">
              <a:buNone/>
              <a:defRPr sz="1000"/>
            </a:lvl4pPr>
            <a:lvl5pPr marL="1828392" indent="0">
              <a:buNone/>
              <a:defRPr sz="1000"/>
            </a:lvl5pPr>
            <a:lvl6pPr marL="2285494" indent="0">
              <a:buNone/>
              <a:defRPr sz="1000"/>
            </a:lvl6pPr>
            <a:lvl7pPr marL="2742586" indent="0">
              <a:buNone/>
              <a:defRPr sz="1000"/>
            </a:lvl7pPr>
            <a:lvl8pPr marL="3199680" indent="0">
              <a:buNone/>
              <a:defRPr sz="1000"/>
            </a:lvl8pPr>
            <a:lvl9pPr marL="3656775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6518EA3-B5A4-4296-A097-F46FBF6D9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DB4EE4B-4A8F-4A80-9337-38FD7D154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61C594F-A6AF-40CA-89CC-B4E866355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83168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CBE9169-CD19-4EAC-896C-F7B5E575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FE08C8-00C8-4C9F-8052-46F99AC948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FF07C30-8E85-4301-B4D6-7607734BED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2A8F71-9DE0-463F-B743-6E4CE78C0F31}" type="datetimeFigureOut">
              <a:rPr lang="pt-BR" smtClean="0"/>
              <a:t>21/01/2022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F021572-F183-40AA-B384-91E773193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5A40C7A-9C3B-4089-AFE5-C0C9105CE5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3718AB-EC8C-4EDA-A6B0-39BB5DB4E5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7769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l" defTabSz="91419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52" indent="-228552" algn="l" defTabSz="91419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654" indent="-228552" algn="l" defTabSz="91419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746" indent="-228552" algn="l" defTabSz="91419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840" indent="-228552" algn="l" defTabSz="91419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935" indent="-228552" algn="l" defTabSz="91419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036" indent="-228552" algn="l" defTabSz="91419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34" indent="-228552" algn="l" defTabSz="91419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232" indent="-228552" algn="l" defTabSz="91419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334" indent="-228552" algn="l" defTabSz="91419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196" algn="l" defTabSz="914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94" algn="l" defTabSz="914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392" algn="l" defTabSz="914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494" algn="l" defTabSz="914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86" algn="l" defTabSz="914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680" algn="l" defTabSz="914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775" algn="l" defTabSz="91419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0F0E725-C6D2-4482-A7B5-9699FE885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87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D786281-9E78-4D61-A38C-9DA129F966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471467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73CE3D2-9E1F-4299-8DD1-D6A986F53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87956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132066A-7C6F-4043-BE00-02B0BB1663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32495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86488C6-6C81-44D8-B588-957534055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16784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E9363FA-D265-47EE-B830-952D1B91F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617971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98AB60-74C1-4C4F-9EF1-402B6344C3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614441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B635559-2491-48D5-97BA-EE9FF63B2B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28612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221057B-E116-4051-AC06-5C4B254ACD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30200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B9E9EF5-A5E7-4C5B-A107-AB82335F38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566203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F002D99-F46B-433A-96A4-7F3E124D5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48153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E34DB045-3D05-42AE-BED7-902A66A8A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2708129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3E33A0-8BF2-4317-B9CF-B5EE96905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3855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CCEB7D-74EF-4E6A-ADFD-D262B79AB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85013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F18CAB5-2F8F-4FAA-9FE6-55B5F63BF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53513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FEC8F-5AF3-4FCC-A072-7C1AFE34C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5887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0A46E63-35E3-4DA4-9A54-037BFE0D76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83669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A2B2C58-221A-4955-888F-7D63A37178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27121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3EC6E83-6A85-43DF-BF95-DF8B46B0F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194298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B76781C-9AD6-469E-AF64-BEF9B80A0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48495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B35D58F-BDF0-43BE-B928-8CC578957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64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F58A3CB-CF60-4C58-AA24-1BAE02EA6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6661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B76B6AC-6A56-4BA2-B301-BE90B40395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1117892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7050396-2688-4C9D-AB2B-B60C1A8CBB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9618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D70798D-AA79-4ABF-B4A3-D8D2B77883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820738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88CCEBE-7C94-42FE-95C8-4574B43FFB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842101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33FDBC-77FA-4BE3-A86C-1F197ABCF2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40299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57BA53C-9ADB-4D18-B020-0EC8FECEFA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06682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88DB15B-5624-4AF3-BB61-2AEFCBA20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571821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722A244-7C9C-4E84-8B3D-0D5DF2A7CA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67153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1291BCE-771F-43A1-B9B6-7F852F828B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4086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CFCD7A-E48E-4264-B226-0950A62C53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18931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4D67D28-271D-4DDE-A79E-78EC8A201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64422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2370485-BBE9-4412-8968-FA17225D9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582189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1A93D3C-8551-4258-B05A-D73CD68436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704917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70ED966-0070-4614-8418-CABB6FC22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6642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83F9556-8933-4B80-AAF0-CE2DFD038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9503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8F408A3-FB8A-4113-B199-17C9E5D27D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65193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C159421-275C-4338-AF4E-C2B587053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7893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ADC5825-FA13-49E4-BCEC-2EAB01BBB7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982108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B69B07-EDEF-4760-931D-C53CC0729D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093545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9AF132F-D914-4A7A-A5F7-50EFBB61BE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010297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AD2CD9E-B9E5-4E13-8D2D-4A1D5E2B99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568873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717765B-0F07-4D28-8D3B-395868F7A0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259430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5C11B6A-AA16-4568-A746-AAF6E36FB4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248033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D1FCF857-9753-45B6-92DA-248191CA4D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44205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864B31B-7A7D-40B7-8910-C0B7CE005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769868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839C0A0-6AFD-4D04-A2AB-C7B24C3D7F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338849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8CC518F-30E3-43EC-A7DF-C0DFA12083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06233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5E663D8-6B60-48E1-8CDE-13F15B8C36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78817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C97AA40-8DCA-4903-94AC-1D032656D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4" y="0"/>
            <a:ext cx="12189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06768"/>
      </p:ext>
    </p:extLst>
  </p:cSld>
  <p:clrMapOvr>
    <a:masterClrMapping/>
  </p:clrMapOvr>
  <p:transition>
    <p:fade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20671</TotalTime>
  <Words>0</Words>
  <Application>Microsoft Office PowerPoint</Application>
  <PresentationFormat>Widescreen</PresentationFormat>
  <Paragraphs>0</Paragraphs>
  <Slides>51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51</vt:i4>
      </vt:variant>
    </vt:vector>
  </HeadingPairs>
  <TitlesOfParts>
    <vt:vector size="5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Luiz Henrique Assunção</dc:creator>
  <cp:lastModifiedBy>Luiz Henrique Assunção</cp:lastModifiedBy>
  <cp:revision>305</cp:revision>
  <dcterms:created xsi:type="dcterms:W3CDTF">2021-02-05T03:50:02Z</dcterms:created>
  <dcterms:modified xsi:type="dcterms:W3CDTF">2022-01-21T19:20:24Z</dcterms:modified>
</cp:coreProperties>
</file>